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43" r:id="rId2"/>
    <p:sldMasterId id="2147483755" r:id="rId3"/>
    <p:sldMasterId id="2147483791" r:id="rId4"/>
  </p:sldMasterIdLst>
  <p:notesMasterIdLst>
    <p:notesMasterId r:id="rId18"/>
  </p:notesMasterIdLst>
  <p:sldIdLst>
    <p:sldId id="413" r:id="rId5"/>
    <p:sldId id="432" r:id="rId6"/>
    <p:sldId id="442" r:id="rId7"/>
    <p:sldId id="270" r:id="rId8"/>
    <p:sldId id="433" r:id="rId9"/>
    <p:sldId id="430" r:id="rId10"/>
    <p:sldId id="435" r:id="rId11"/>
    <p:sldId id="424" r:id="rId12"/>
    <p:sldId id="437" r:id="rId13"/>
    <p:sldId id="438" r:id="rId14"/>
    <p:sldId id="436" r:id="rId15"/>
    <p:sldId id="440" r:id="rId16"/>
    <p:sldId id="414" r:id="rId17"/>
  </p:sldIdLst>
  <p:sldSz cx="9144000" cy="6858000" type="screen4x3"/>
  <p:notesSz cx="7315200" cy="9601200"/>
  <p:defaultText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D0D"/>
    <a:srgbClr val="82F0CB"/>
    <a:srgbClr val="E8FBBD"/>
    <a:srgbClr val="B3E0FF"/>
    <a:srgbClr val="FFC6B9"/>
    <a:srgbClr val="DEF9A1"/>
    <a:srgbClr val="E1F3FF"/>
    <a:srgbClr val="D5EEFF"/>
    <a:srgbClr val="8FD2FF"/>
    <a:srgbClr val="FFB1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630" autoAdjust="0"/>
  </p:normalViewPr>
  <p:slideViewPr>
    <p:cSldViewPr>
      <p:cViewPr varScale="1">
        <p:scale>
          <a:sx n="77" d="100"/>
          <a:sy n="77" d="100"/>
        </p:scale>
        <p:origin x="1794" y="9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3FCA26-D4BF-6947-9986-3F2F7952C558}" type="doc">
      <dgm:prSet loTypeId="urn:microsoft.com/office/officeart/2005/8/layout/pyramid3" loCatId="" qsTypeId="urn:microsoft.com/office/officeart/2005/8/quickstyle/simple4" qsCatId="simple" csTypeId="urn:microsoft.com/office/officeart/2005/8/colors/accent5_5" csCatId="accent5" phldr="1"/>
      <dgm:spPr/>
    </dgm:pt>
    <dgm:pt modelId="{123045B0-0C6C-2A4B-8882-C9986C872B2C}">
      <dgm:prSet phldrT="[Text]" custT="1"/>
      <dgm:spPr/>
      <dgm:t>
        <a:bodyPr/>
        <a:lstStyle/>
        <a:p>
          <a:r>
            <a:rPr lang="en-US" sz="1800" b="1" dirty="0">
              <a:effectLst>
                <a:glow rad="101600">
                  <a:srgbClr val="73E3FD">
                    <a:alpha val="60000"/>
                  </a:srgbClr>
                </a:glow>
              </a:effectLst>
            </a:rPr>
            <a:t>Policy advisor</a:t>
          </a:r>
        </a:p>
      </dgm:t>
    </dgm:pt>
    <dgm:pt modelId="{7CD22613-1DE2-0544-901D-CD1991680C66}" type="parTrans" cxnId="{2A780EE9-39D3-1D46-BE36-E3F8819EEE6A}">
      <dgm:prSet/>
      <dgm:spPr/>
      <dgm:t>
        <a:bodyPr/>
        <a:lstStyle/>
        <a:p>
          <a:endParaRPr lang="en-US" sz="1800" b="1"/>
        </a:p>
      </dgm:t>
    </dgm:pt>
    <dgm:pt modelId="{C3B48A22-9647-0642-A041-66B870C1E828}" type="sibTrans" cxnId="{2A780EE9-39D3-1D46-BE36-E3F8819EEE6A}">
      <dgm:prSet/>
      <dgm:spPr/>
      <dgm:t>
        <a:bodyPr/>
        <a:lstStyle/>
        <a:p>
          <a:endParaRPr lang="en-US" sz="1800" b="1"/>
        </a:p>
      </dgm:t>
    </dgm:pt>
    <dgm:pt modelId="{38DE40A4-6FD5-964E-9DAB-8FE9ECD9D532}">
      <dgm:prSet phldrT="[Text]" custT="1"/>
      <dgm:spPr/>
      <dgm:t>
        <a:bodyPr/>
        <a:lstStyle/>
        <a:p>
          <a:r>
            <a:rPr lang="en-US" sz="1800" b="1" dirty="0">
              <a:effectLst>
                <a:glow rad="101600">
                  <a:srgbClr val="73E3FD">
                    <a:alpha val="60000"/>
                  </a:srgbClr>
                </a:glow>
              </a:effectLst>
            </a:rPr>
            <a:t>Regulator</a:t>
          </a:r>
        </a:p>
      </dgm:t>
    </dgm:pt>
    <dgm:pt modelId="{982512B6-121A-E94A-A824-F5E13207E66C}" type="parTrans" cxnId="{6EB651D7-BEAE-D549-A1D1-E1000E559D1F}">
      <dgm:prSet/>
      <dgm:spPr/>
      <dgm:t>
        <a:bodyPr/>
        <a:lstStyle/>
        <a:p>
          <a:endParaRPr lang="en-US" sz="1800" b="1"/>
        </a:p>
      </dgm:t>
    </dgm:pt>
    <dgm:pt modelId="{F4263078-CCBA-6E4D-9362-E134F0843286}" type="sibTrans" cxnId="{6EB651D7-BEAE-D549-A1D1-E1000E559D1F}">
      <dgm:prSet/>
      <dgm:spPr/>
      <dgm:t>
        <a:bodyPr/>
        <a:lstStyle/>
        <a:p>
          <a:endParaRPr lang="en-US" sz="1800" b="1"/>
        </a:p>
      </dgm:t>
    </dgm:pt>
    <dgm:pt modelId="{ACC12918-C990-7949-A0F6-BF571C0E1935}">
      <dgm:prSet phldrT="[Text]" custT="1"/>
      <dgm:spPr/>
      <dgm:t>
        <a:bodyPr/>
        <a:lstStyle/>
        <a:p>
          <a:r>
            <a:rPr lang="en-US" sz="1800" b="1" dirty="0">
              <a:effectLst>
                <a:glow rad="101600">
                  <a:srgbClr val="73E3FD">
                    <a:alpha val="60000"/>
                  </a:srgbClr>
                </a:glow>
              </a:effectLst>
            </a:rPr>
            <a:t>Facilitator</a:t>
          </a:r>
        </a:p>
      </dgm:t>
    </dgm:pt>
    <dgm:pt modelId="{28131BB6-5AA3-274D-B566-40D872BFF76A}" type="parTrans" cxnId="{3533772D-C8ED-384A-9E75-995F1D28F236}">
      <dgm:prSet/>
      <dgm:spPr/>
      <dgm:t>
        <a:bodyPr/>
        <a:lstStyle/>
        <a:p>
          <a:endParaRPr lang="en-US" sz="1800" b="1"/>
        </a:p>
      </dgm:t>
    </dgm:pt>
    <dgm:pt modelId="{92A30CF2-9D55-F741-9CEF-B6C59D4E84B6}" type="sibTrans" cxnId="{3533772D-C8ED-384A-9E75-995F1D28F236}">
      <dgm:prSet/>
      <dgm:spPr/>
      <dgm:t>
        <a:bodyPr/>
        <a:lstStyle/>
        <a:p>
          <a:endParaRPr lang="en-US" sz="1800" b="1"/>
        </a:p>
      </dgm:t>
    </dgm:pt>
    <dgm:pt modelId="{B28946C8-CF08-9E4E-B846-E1E3FC0A87C3}">
      <dgm:prSet phldrT="[Text]" custT="1"/>
      <dgm:spPr/>
      <dgm:t>
        <a:bodyPr/>
        <a:lstStyle/>
        <a:p>
          <a:r>
            <a:rPr lang="en-US" sz="1800" b="1" dirty="0">
              <a:effectLst>
                <a:glow rad="101600">
                  <a:srgbClr val="73E3FD">
                    <a:alpha val="60000"/>
                  </a:srgbClr>
                </a:glow>
              </a:effectLst>
            </a:rPr>
            <a:t>Operator</a:t>
          </a:r>
        </a:p>
      </dgm:t>
    </dgm:pt>
    <dgm:pt modelId="{83EC0D88-66F5-FC43-A207-AD28B04CAACF}" type="parTrans" cxnId="{6303C8A3-2A4C-5E42-B27D-1C95620CA0CF}">
      <dgm:prSet/>
      <dgm:spPr/>
      <dgm:t>
        <a:bodyPr/>
        <a:lstStyle/>
        <a:p>
          <a:endParaRPr lang="en-US" sz="1800" b="1"/>
        </a:p>
      </dgm:t>
    </dgm:pt>
    <dgm:pt modelId="{46A7A4A6-2198-284E-BBC5-51F37134A6BF}" type="sibTrans" cxnId="{6303C8A3-2A4C-5E42-B27D-1C95620CA0CF}">
      <dgm:prSet/>
      <dgm:spPr/>
      <dgm:t>
        <a:bodyPr/>
        <a:lstStyle/>
        <a:p>
          <a:endParaRPr lang="en-US" sz="1800" b="1"/>
        </a:p>
      </dgm:t>
    </dgm:pt>
    <dgm:pt modelId="{2ABA9CBF-8719-5145-900A-B5C52AAAAC57}" type="pres">
      <dgm:prSet presAssocID="{E63FCA26-D4BF-6947-9986-3F2F7952C558}" presName="Name0" presStyleCnt="0">
        <dgm:presLayoutVars>
          <dgm:dir/>
          <dgm:animLvl val="lvl"/>
          <dgm:resizeHandles val="exact"/>
        </dgm:presLayoutVars>
      </dgm:prSet>
      <dgm:spPr/>
    </dgm:pt>
    <dgm:pt modelId="{460B7B79-AC25-1A41-A5A3-A97199B9A0FC}" type="pres">
      <dgm:prSet presAssocID="{123045B0-0C6C-2A4B-8882-C9986C872B2C}" presName="Name8" presStyleCnt="0"/>
      <dgm:spPr/>
    </dgm:pt>
    <dgm:pt modelId="{128C80DA-A0C3-BD4C-986A-B7C8D58EB914}" type="pres">
      <dgm:prSet presAssocID="{123045B0-0C6C-2A4B-8882-C9986C872B2C}" presName="level" presStyleLbl="node1" presStyleIdx="0" presStyleCnt="4">
        <dgm:presLayoutVars>
          <dgm:chMax val="1"/>
          <dgm:bulletEnabled val="1"/>
        </dgm:presLayoutVars>
      </dgm:prSet>
      <dgm:spPr/>
    </dgm:pt>
    <dgm:pt modelId="{B143945C-B523-B54D-A83A-838CF53C8CA4}" type="pres">
      <dgm:prSet presAssocID="{123045B0-0C6C-2A4B-8882-C9986C872B2C}" presName="levelTx" presStyleLbl="revTx" presStyleIdx="0" presStyleCnt="0">
        <dgm:presLayoutVars>
          <dgm:chMax val="1"/>
          <dgm:bulletEnabled val="1"/>
        </dgm:presLayoutVars>
      </dgm:prSet>
      <dgm:spPr/>
    </dgm:pt>
    <dgm:pt modelId="{E6642955-0B8F-4342-9B8D-2C7868B21B4F}" type="pres">
      <dgm:prSet presAssocID="{38DE40A4-6FD5-964E-9DAB-8FE9ECD9D532}" presName="Name8" presStyleCnt="0"/>
      <dgm:spPr/>
    </dgm:pt>
    <dgm:pt modelId="{D67AC893-7A5E-4949-A7EA-6E24F38AF20C}" type="pres">
      <dgm:prSet presAssocID="{38DE40A4-6FD5-964E-9DAB-8FE9ECD9D532}" presName="level" presStyleLbl="node1" presStyleIdx="1" presStyleCnt="4">
        <dgm:presLayoutVars>
          <dgm:chMax val="1"/>
          <dgm:bulletEnabled val="1"/>
        </dgm:presLayoutVars>
      </dgm:prSet>
      <dgm:spPr/>
    </dgm:pt>
    <dgm:pt modelId="{A78FE0F1-9FD7-4F4A-9A0C-B7F61BAECD6A}" type="pres">
      <dgm:prSet presAssocID="{38DE40A4-6FD5-964E-9DAB-8FE9ECD9D532}" presName="levelTx" presStyleLbl="revTx" presStyleIdx="0" presStyleCnt="0">
        <dgm:presLayoutVars>
          <dgm:chMax val="1"/>
          <dgm:bulletEnabled val="1"/>
        </dgm:presLayoutVars>
      </dgm:prSet>
      <dgm:spPr/>
    </dgm:pt>
    <dgm:pt modelId="{C1B67488-FDB0-CF49-A41A-0C0885FD972C}" type="pres">
      <dgm:prSet presAssocID="{ACC12918-C990-7949-A0F6-BF571C0E1935}" presName="Name8" presStyleCnt="0"/>
      <dgm:spPr/>
    </dgm:pt>
    <dgm:pt modelId="{8CF09C59-ED56-8E45-BB91-16B798759444}" type="pres">
      <dgm:prSet presAssocID="{ACC12918-C990-7949-A0F6-BF571C0E1935}" presName="level" presStyleLbl="node1" presStyleIdx="2" presStyleCnt="4">
        <dgm:presLayoutVars>
          <dgm:chMax val="1"/>
          <dgm:bulletEnabled val="1"/>
        </dgm:presLayoutVars>
      </dgm:prSet>
      <dgm:spPr/>
    </dgm:pt>
    <dgm:pt modelId="{3B871BB9-D1C2-374C-8378-0CFB94B2F4EA}" type="pres">
      <dgm:prSet presAssocID="{ACC12918-C990-7949-A0F6-BF571C0E1935}" presName="levelTx" presStyleLbl="revTx" presStyleIdx="0" presStyleCnt="0">
        <dgm:presLayoutVars>
          <dgm:chMax val="1"/>
          <dgm:bulletEnabled val="1"/>
        </dgm:presLayoutVars>
      </dgm:prSet>
      <dgm:spPr/>
    </dgm:pt>
    <dgm:pt modelId="{26478972-7022-0947-BEF9-F2AF515B6748}" type="pres">
      <dgm:prSet presAssocID="{B28946C8-CF08-9E4E-B846-E1E3FC0A87C3}" presName="Name8" presStyleCnt="0"/>
      <dgm:spPr/>
    </dgm:pt>
    <dgm:pt modelId="{CE863354-BDE4-7A49-96BF-D1858170B63A}" type="pres">
      <dgm:prSet presAssocID="{B28946C8-CF08-9E4E-B846-E1E3FC0A87C3}" presName="level" presStyleLbl="node1" presStyleIdx="3" presStyleCnt="4">
        <dgm:presLayoutVars>
          <dgm:chMax val="1"/>
          <dgm:bulletEnabled val="1"/>
        </dgm:presLayoutVars>
      </dgm:prSet>
      <dgm:spPr/>
    </dgm:pt>
    <dgm:pt modelId="{FA8AC82F-9B82-E341-B9A5-3E9DFCD149CF}" type="pres">
      <dgm:prSet presAssocID="{B28946C8-CF08-9E4E-B846-E1E3FC0A87C3}" presName="levelTx" presStyleLbl="revTx" presStyleIdx="0" presStyleCnt="0">
        <dgm:presLayoutVars>
          <dgm:chMax val="1"/>
          <dgm:bulletEnabled val="1"/>
        </dgm:presLayoutVars>
      </dgm:prSet>
      <dgm:spPr/>
    </dgm:pt>
  </dgm:ptLst>
  <dgm:cxnLst>
    <dgm:cxn modelId="{3533772D-C8ED-384A-9E75-995F1D28F236}" srcId="{E63FCA26-D4BF-6947-9986-3F2F7952C558}" destId="{ACC12918-C990-7949-A0F6-BF571C0E1935}" srcOrd="2" destOrd="0" parTransId="{28131BB6-5AA3-274D-B566-40D872BFF76A}" sibTransId="{92A30CF2-9D55-F741-9CEF-B6C59D4E84B6}"/>
    <dgm:cxn modelId="{FCD28E46-E307-4433-AF64-2932C97626EF}" type="presOf" srcId="{38DE40A4-6FD5-964E-9DAB-8FE9ECD9D532}" destId="{A78FE0F1-9FD7-4F4A-9A0C-B7F61BAECD6A}" srcOrd="1" destOrd="0" presId="urn:microsoft.com/office/officeart/2005/8/layout/pyramid3"/>
    <dgm:cxn modelId="{10DEE468-0311-4CD9-9318-AAC2E000CF59}" type="presOf" srcId="{123045B0-0C6C-2A4B-8882-C9986C872B2C}" destId="{128C80DA-A0C3-BD4C-986A-B7C8D58EB914}" srcOrd="0" destOrd="0" presId="urn:microsoft.com/office/officeart/2005/8/layout/pyramid3"/>
    <dgm:cxn modelId="{5F66714B-FADA-4F16-ADFF-F1EC2B7EB123}" type="presOf" srcId="{123045B0-0C6C-2A4B-8882-C9986C872B2C}" destId="{B143945C-B523-B54D-A83A-838CF53C8CA4}" srcOrd="1" destOrd="0" presId="urn:microsoft.com/office/officeart/2005/8/layout/pyramid3"/>
    <dgm:cxn modelId="{89A4F76C-8A3E-4961-8065-8FE44D85A1B5}" type="presOf" srcId="{ACC12918-C990-7949-A0F6-BF571C0E1935}" destId="{8CF09C59-ED56-8E45-BB91-16B798759444}" srcOrd="0" destOrd="0" presId="urn:microsoft.com/office/officeart/2005/8/layout/pyramid3"/>
    <dgm:cxn modelId="{347DA071-806E-4B29-AE0B-0E0E9B45F884}" type="presOf" srcId="{B28946C8-CF08-9E4E-B846-E1E3FC0A87C3}" destId="{CE863354-BDE4-7A49-96BF-D1858170B63A}" srcOrd="0" destOrd="0" presId="urn:microsoft.com/office/officeart/2005/8/layout/pyramid3"/>
    <dgm:cxn modelId="{6303C8A3-2A4C-5E42-B27D-1C95620CA0CF}" srcId="{E63FCA26-D4BF-6947-9986-3F2F7952C558}" destId="{B28946C8-CF08-9E4E-B846-E1E3FC0A87C3}" srcOrd="3" destOrd="0" parTransId="{83EC0D88-66F5-FC43-A207-AD28B04CAACF}" sibTransId="{46A7A4A6-2198-284E-BBC5-51F37134A6BF}"/>
    <dgm:cxn modelId="{58F9CAB0-F39E-426D-9B09-A505C444401B}" type="presOf" srcId="{ACC12918-C990-7949-A0F6-BF571C0E1935}" destId="{3B871BB9-D1C2-374C-8378-0CFB94B2F4EA}" srcOrd="1" destOrd="0" presId="urn:microsoft.com/office/officeart/2005/8/layout/pyramid3"/>
    <dgm:cxn modelId="{45B79BC1-B87A-4DD4-806A-0F24206310B7}" type="presOf" srcId="{E63FCA26-D4BF-6947-9986-3F2F7952C558}" destId="{2ABA9CBF-8719-5145-900A-B5C52AAAAC57}" srcOrd="0" destOrd="0" presId="urn:microsoft.com/office/officeart/2005/8/layout/pyramid3"/>
    <dgm:cxn modelId="{8C15FFD0-0F11-4FE6-9FC7-560CAAED1A4C}" type="presOf" srcId="{B28946C8-CF08-9E4E-B846-E1E3FC0A87C3}" destId="{FA8AC82F-9B82-E341-B9A5-3E9DFCD149CF}" srcOrd="1" destOrd="0" presId="urn:microsoft.com/office/officeart/2005/8/layout/pyramid3"/>
    <dgm:cxn modelId="{6EB651D7-BEAE-D549-A1D1-E1000E559D1F}" srcId="{E63FCA26-D4BF-6947-9986-3F2F7952C558}" destId="{38DE40A4-6FD5-964E-9DAB-8FE9ECD9D532}" srcOrd="1" destOrd="0" parTransId="{982512B6-121A-E94A-A824-F5E13207E66C}" sibTransId="{F4263078-CCBA-6E4D-9362-E134F0843286}"/>
    <dgm:cxn modelId="{A237C9D7-FB19-465D-A6EC-791BEB73046D}" type="presOf" srcId="{38DE40A4-6FD5-964E-9DAB-8FE9ECD9D532}" destId="{D67AC893-7A5E-4949-A7EA-6E24F38AF20C}" srcOrd="0" destOrd="0" presId="urn:microsoft.com/office/officeart/2005/8/layout/pyramid3"/>
    <dgm:cxn modelId="{2A780EE9-39D3-1D46-BE36-E3F8819EEE6A}" srcId="{E63FCA26-D4BF-6947-9986-3F2F7952C558}" destId="{123045B0-0C6C-2A4B-8882-C9986C872B2C}" srcOrd="0" destOrd="0" parTransId="{7CD22613-1DE2-0544-901D-CD1991680C66}" sibTransId="{C3B48A22-9647-0642-A041-66B870C1E828}"/>
    <dgm:cxn modelId="{B5CEC720-F6DD-4A57-898B-A868FE436F51}" type="presParOf" srcId="{2ABA9CBF-8719-5145-900A-B5C52AAAAC57}" destId="{460B7B79-AC25-1A41-A5A3-A97199B9A0FC}" srcOrd="0" destOrd="0" presId="urn:microsoft.com/office/officeart/2005/8/layout/pyramid3"/>
    <dgm:cxn modelId="{19BB7246-E850-44BA-8ADE-069CCCFEF398}" type="presParOf" srcId="{460B7B79-AC25-1A41-A5A3-A97199B9A0FC}" destId="{128C80DA-A0C3-BD4C-986A-B7C8D58EB914}" srcOrd="0" destOrd="0" presId="urn:microsoft.com/office/officeart/2005/8/layout/pyramid3"/>
    <dgm:cxn modelId="{D1EEA00E-3BCC-403C-9B2D-B08C8341339B}" type="presParOf" srcId="{460B7B79-AC25-1A41-A5A3-A97199B9A0FC}" destId="{B143945C-B523-B54D-A83A-838CF53C8CA4}" srcOrd="1" destOrd="0" presId="urn:microsoft.com/office/officeart/2005/8/layout/pyramid3"/>
    <dgm:cxn modelId="{479AC157-155F-4F7D-96C0-578133A540EF}" type="presParOf" srcId="{2ABA9CBF-8719-5145-900A-B5C52AAAAC57}" destId="{E6642955-0B8F-4342-9B8D-2C7868B21B4F}" srcOrd="1" destOrd="0" presId="urn:microsoft.com/office/officeart/2005/8/layout/pyramid3"/>
    <dgm:cxn modelId="{A0D25551-A982-4099-A11D-D99F07778B36}" type="presParOf" srcId="{E6642955-0B8F-4342-9B8D-2C7868B21B4F}" destId="{D67AC893-7A5E-4949-A7EA-6E24F38AF20C}" srcOrd="0" destOrd="0" presId="urn:microsoft.com/office/officeart/2005/8/layout/pyramid3"/>
    <dgm:cxn modelId="{6B2F2C1E-8998-481F-A742-893B4BAFEEF6}" type="presParOf" srcId="{E6642955-0B8F-4342-9B8D-2C7868B21B4F}" destId="{A78FE0F1-9FD7-4F4A-9A0C-B7F61BAECD6A}" srcOrd="1" destOrd="0" presId="urn:microsoft.com/office/officeart/2005/8/layout/pyramid3"/>
    <dgm:cxn modelId="{B2A4FA0D-38D7-4B48-B841-A91ABFB374B1}" type="presParOf" srcId="{2ABA9CBF-8719-5145-900A-B5C52AAAAC57}" destId="{C1B67488-FDB0-CF49-A41A-0C0885FD972C}" srcOrd="2" destOrd="0" presId="urn:microsoft.com/office/officeart/2005/8/layout/pyramid3"/>
    <dgm:cxn modelId="{5FC9BF7F-97CE-4646-8235-486563D115EC}" type="presParOf" srcId="{C1B67488-FDB0-CF49-A41A-0C0885FD972C}" destId="{8CF09C59-ED56-8E45-BB91-16B798759444}" srcOrd="0" destOrd="0" presId="urn:microsoft.com/office/officeart/2005/8/layout/pyramid3"/>
    <dgm:cxn modelId="{1C1072C4-9A91-40CE-B292-EC74CF805714}" type="presParOf" srcId="{C1B67488-FDB0-CF49-A41A-0C0885FD972C}" destId="{3B871BB9-D1C2-374C-8378-0CFB94B2F4EA}" srcOrd="1" destOrd="0" presId="urn:microsoft.com/office/officeart/2005/8/layout/pyramid3"/>
    <dgm:cxn modelId="{38BD9B29-5D58-4867-BABE-5D0A66AA74A4}" type="presParOf" srcId="{2ABA9CBF-8719-5145-900A-B5C52AAAAC57}" destId="{26478972-7022-0947-BEF9-F2AF515B6748}" srcOrd="3" destOrd="0" presId="urn:microsoft.com/office/officeart/2005/8/layout/pyramid3"/>
    <dgm:cxn modelId="{9B0ABAC2-FCE0-4752-9DA0-39AEE34C36DE}" type="presParOf" srcId="{26478972-7022-0947-BEF9-F2AF515B6748}" destId="{CE863354-BDE4-7A49-96BF-D1858170B63A}" srcOrd="0" destOrd="0" presId="urn:microsoft.com/office/officeart/2005/8/layout/pyramid3"/>
    <dgm:cxn modelId="{E736E5E1-7664-4CD6-A024-B6BA976EE9F0}" type="presParOf" srcId="{26478972-7022-0947-BEF9-F2AF515B6748}" destId="{FA8AC82F-9B82-E341-B9A5-3E9DFCD149CF}" srcOrd="1" destOrd="0" presId="urn:microsoft.com/office/officeart/2005/8/layout/pyramid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8C80DA-A0C3-BD4C-986A-B7C8D58EB914}">
      <dsp:nvSpPr>
        <dsp:cNvPr id="0" name=""/>
        <dsp:cNvSpPr/>
      </dsp:nvSpPr>
      <dsp:spPr>
        <a:xfrm rot="10800000">
          <a:off x="0" y="0"/>
          <a:ext cx="3818427" cy="583120"/>
        </a:xfrm>
        <a:prstGeom prst="trapezoid">
          <a:avLst>
            <a:gd name="adj" fmla="val 81853"/>
          </a:avLst>
        </a:prstGeom>
        <a:gradFill rotWithShape="0">
          <a:gsLst>
            <a:gs pos="0">
              <a:schemeClr val="accent5">
                <a:alpha val="90000"/>
                <a:hueOff val="0"/>
                <a:satOff val="0"/>
                <a:lumOff val="0"/>
                <a:alphaOff val="0"/>
                <a:shade val="51000"/>
                <a:satMod val="130000"/>
              </a:schemeClr>
            </a:gs>
            <a:gs pos="80000">
              <a:schemeClr val="accent5">
                <a:alpha val="90000"/>
                <a:hueOff val="0"/>
                <a:satOff val="0"/>
                <a:lumOff val="0"/>
                <a:alphaOff val="0"/>
                <a:shade val="93000"/>
                <a:satMod val="130000"/>
              </a:schemeClr>
            </a:gs>
            <a:gs pos="100000">
              <a:schemeClr val="accent5">
                <a:alpha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effectLst>
                <a:glow rad="101600">
                  <a:srgbClr val="73E3FD">
                    <a:alpha val="60000"/>
                  </a:srgbClr>
                </a:glow>
              </a:effectLst>
            </a:rPr>
            <a:t>Policy advisor</a:t>
          </a:r>
        </a:p>
      </dsp:txBody>
      <dsp:txXfrm rot="-10800000">
        <a:off x="668224" y="0"/>
        <a:ext cx="2481977" cy="583120"/>
      </dsp:txXfrm>
    </dsp:sp>
    <dsp:sp modelId="{D67AC893-7A5E-4949-A7EA-6E24F38AF20C}">
      <dsp:nvSpPr>
        <dsp:cNvPr id="0" name=""/>
        <dsp:cNvSpPr/>
      </dsp:nvSpPr>
      <dsp:spPr>
        <a:xfrm rot="10800000">
          <a:off x="477303" y="583120"/>
          <a:ext cx="2863820" cy="583120"/>
        </a:xfrm>
        <a:prstGeom prst="trapezoid">
          <a:avLst>
            <a:gd name="adj" fmla="val 81853"/>
          </a:avLst>
        </a:prstGeom>
        <a:gradFill rotWithShape="0">
          <a:gsLst>
            <a:gs pos="0">
              <a:schemeClr val="accent5">
                <a:alpha val="90000"/>
                <a:hueOff val="0"/>
                <a:satOff val="0"/>
                <a:lumOff val="0"/>
                <a:alphaOff val="-13333"/>
                <a:shade val="51000"/>
                <a:satMod val="130000"/>
              </a:schemeClr>
            </a:gs>
            <a:gs pos="80000">
              <a:schemeClr val="accent5">
                <a:alpha val="90000"/>
                <a:hueOff val="0"/>
                <a:satOff val="0"/>
                <a:lumOff val="0"/>
                <a:alphaOff val="-13333"/>
                <a:shade val="93000"/>
                <a:satMod val="130000"/>
              </a:schemeClr>
            </a:gs>
            <a:gs pos="100000">
              <a:schemeClr val="accent5">
                <a:alpha val="90000"/>
                <a:hueOff val="0"/>
                <a:satOff val="0"/>
                <a:lumOff val="0"/>
                <a:alphaOff val="-13333"/>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effectLst>
                <a:glow rad="101600">
                  <a:srgbClr val="73E3FD">
                    <a:alpha val="60000"/>
                  </a:srgbClr>
                </a:glow>
              </a:effectLst>
            </a:rPr>
            <a:t>Regulator</a:t>
          </a:r>
        </a:p>
      </dsp:txBody>
      <dsp:txXfrm rot="-10800000">
        <a:off x="978471" y="583120"/>
        <a:ext cx="1861483" cy="583120"/>
      </dsp:txXfrm>
    </dsp:sp>
    <dsp:sp modelId="{8CF09C59-ED56-8E45-BB91-16B798759444}">
      <dsp:nvSpPr>
        <dsp:cNvPr id="0" name=""/>
        <dsp:cNvSpPr/>
      </dsp:nvSpPr>
      <dsp:spPr>
        <a:xfrm rot="10800000">
          <a:off x="954606" y="1166241"/>
          <a:ext cx="1909213" cy="583120"/>
        </a:xfrm>
        <a:prstGeom prst="trapezoid">
          <a:avLst>
            <a:gd name="adj" fmla="val 81853"/>
          </a:avLst>
        </a:prstGeom>
        <a:gradFill rotWithShape="0">
          <a:gsLst>
            <a:gs pos="0">
              <a:schemeClr val="accent5">
                <a:alpha val="90000"/>
                <a:hueOff val="0"/>
                <a:satOff val="0"/>
                <a:lumOff val="0"/>
                <a:alphaOff val="-26667"/>
                <a:shade val="51000"/>
                <a:satMod val="130000"/>
              </a:schemeClr>
            </a:gs>
            <a:gs pos="80000">
              <a:schemeClr val="accent5">
                <a:alpha val="90000"/>
                <a:hueOff val="0"/>
                <a:satOff val="0"/>
                <a:lumOff val="0"/>
                <a:alphaOff val="-26667"/>
                <a:shade val="93000"/>
                <a:satMod val="130000"/>
              </a:schemeClr>
            </a:gs>
            <a:gs pos="100000">
              <a:schemeClr val="accent5">
                <a:alpha val="90000"/>
                <a:hueOff val="0"/>
                <a:satOff val="0"/>
                <a:lumOff val="0"/>
                <a:alphaOff val="-26667"/>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effectLst>
                <a:glow rad="101600">
                  <a:srgbClr val="73E3FD">
                    <a:alpha val="60000"/>
                  </a:srgbClr>
                </a:glow>
              </a:effectLst>
            </a:rPr>
            <a:t>Facilitator</a:t>
          </a:r>
        </a:p>
      </dsp:txBody>
      <dsp:txXfrm rot="-10800000">
        <a:off x="1288719" y="1166241"/>
        <a:ext cx="1240988" cy="583120"/>
      </dsp:txXfrm>
    </dsp:sp>
    <dsp:sp modelId="{CE863354-BDE4-7A49-96BF-D1858170B63A}">
      <dsp:nvSpPr>
        <dsp:cNvPr id="0" name=""/>
        <dsp:cNvSpPr/>
      </dsp:nvSpPr>
      <dsp:spPr>
        <a:xfrm rot="10800000">
          <a:off x="1431910" y="1749362"/>
          <a:ext cx="954606" cy="583120"/>
        </a:xfrm>
        <a:prstGeom prst="trapezoid">
          <a:avLst>
            <a:gd name="adj" fmla="val 81853"/>
          </a:avLst>
        </a:prstGeom>
        <a:gradFill rotWithShape="0">
          <a:gsLst>
            <a:gs pos="0">
              <a:schemeClr val="accent5">
                <a:alpha val="90000"/>
                <a:hueOff val="0"/>
                <a:satOff val="0"/>
                <a:lumOff val="0"/>
                <a:alphaOff val="-40000"/>
                <a:shade val="51000"/>
                <a:satMod val="130000"/>
              </a:schemeClr>
            </a:gs>
            <a:gs pos="80000">
              <a:schemeClr val="accent5">
                <a:alpha val="90000"/>
                <a:hueOff val="0"/>
                <a:satOff val="0"/>
                <a:lumOff val="0"/>
                <a:alphaOff val="-40000"/>
                <a:shade val="93000"/>
                <a:satMod val="130000"/>
              </a:schemeClr>
            </a:gs>
            <a:gs pos="100000">
              <a:schemeClr val="accent5">
                <a:alpha val="90000"/>
                <a:hueOff val="0"/>
                <a:satOff val="0"/>
                <a:lumOff val="0"/>
                <a:alphaOff val="-4000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effectLst>
                <a:glow rad="101600">
                  <a:srgbClr val="73E3FD">
                    <a:alpha val="60000"/>
                  </a:srgbClr>
                </a:glow>
              </a:effectLst>
            </a:rPr>
            <a:t>Operator</a:t>
          </a:r>
        </a:p>
      </dsp:txBody>
      <dsp:txXfrm rot="-10800000">
        <a:off x="1431910" y="1749362"/>
        <a:ext cx="954606" cy="583120"/>
      </dsp:txXfrm>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ตัวยึดหัวกระดาษ 1"/>
          <p:cNvSpPr>
            <a:spLocks noGrp="1"/>
          </p:cNvSpPr>
          <p:nvPr>
            <p:ph type="hdr" sz="quarter"/>
          </p:nvPr>
        </p:nvSpPr>
        <p:spPr>
          <a:xfrm>
            <a:off x="0" y="1"/>
            <a:ext cx="3169920" cy="480060"/>
          </a:xfrm>
          <a:prstGeom prst="rect">
            <a:avLst/>
          </a:prstGeom>
        </p:spPr>
        <p:txBody>
          <a:bodyPr vert="horz" lIns="99048" tIns="49524" rIns="99048" bIns="49524" rtlCol="0"/>
          <a:lstStyle>
            <a:lvl1pPr algn="l">
              <a:defRPr sz="1300"/>
            </a:lvl1pPr>
          </a:lstStyle>
          <a:p>
            <a:endParaRPr lang="th-TH"/>
          </a:p>
        </p:txBody>
      </p:sp>
      <p:sp>
        <p:nvSpPr>
          <p:cNvPr id="3" name="ตัวยึดวันที่ 2"/>
          <p:cNvSpPr>
            <a:spLocks noGrp="1"/>
          </p:cNvSpPr>
          <p:nvPr>
            <p:ph type="dt" idx="1"/>
          </p:nvPr>
        </p:nvSpPr>
        <p:spPr>
          <a:xfrm>
            <a:off x="4143588" y="1"/>
            <a:ext cx="3169920" cy="480060"/>
          </a:xfrm>
          <a:prstGeom prst="rect">
            <a:avLst/>
          </a:prstGeom>
        </p:spPr>
        <p:txBody>
          <a:bodyPr vert="horz" lIns="99048" tIns="49524" rIns="99048" bIns="49524" rtlCol="0"/>
          <a:lstStyle>
            <a:lvl1pPr algn="r">
              <a:defRPr sz="1300"/>
            </a:lvl1pPr>
          </a:lstStyle>
          <a:p>
            <a:fld id="{AF7AC5A0-4298-4858-AC4B-784581760EA3}" type="datetimeFigureOut">
              <a:rPr lang="th-TH" smtClean="0"/>
              <a:pPr/>
              <a:t>06/06/61</a:t>
            </a:fld>
            <a:endParaRPr lang="th-TH"/>
          </a:p>
        </p:txBody>
      </p:sp>
      <p:sp>
        <p:nvSpPr>
          <p:cNvPr id="4" name="ตัวยึดรูปบนภาพนิ่ง 3"/>
          <p:cNvSpPr>
            <a:spLocks noGrp="1" noRot="1" noChangeAspect="1"/>
          </p:cNvSpPr>
          <p:nvPr>
            <p:ph type="sldImg" idx="2"/>
          </p:nvPr>
        </p:nvSpPr>
        <p:spPr>
          <a:xfrm>
            <a:off x="1258888" y="720725"/>
            <a:ext cx="4797425" cy="3598863"/>
          </a:xfrm>
          <a:prstGeom prst="rect">
            <a:avLst/>
          </a:prstGeom>
          <a:noFill/>
          <a:ln w="12700">
            <a:solidFill>
              <a:prstClr val="black"/>
            </a:solidFill>
          </a:ln>
        </p:spPr>
        <p:txBody>
          <a:bodyPr vert="horz" lIns="99048" tIns="49524" rIns="99048" bIns="49524" rtlCol="0" anchor="ctr"/>
          <a:lstStyle/>
          <a:p>
            <a:endParaRPr lang="th-TH"/>
          </a:p>
        </p:txBody>
      </p:sp>
      <p:sp>
        <p:nvSpPr>
          <p:cNvPr id="5" name="ตัวยึดบันทึกย่อ 4"/>
          <p:cNvSpPr>
            <a:spLocks noGrp="1"/>
          </p:cNvSpPr>
          <p:nvPr>
            <p:ph type="body" sz="quarter" idx="3"/>
          </p:nvPr>
        </p:nvSpPr>
        <p:spPr>
          <a:xfrm>
            <a:off x="731520" y="4560570"/>
            <a:ext cx="5852160" cy="4320540"/>
          </a:xfrm>
          <a:prstGeom prst="rect">
            <a:avLst/>
          </a:prstGeom>
        </p:spPr>
        <p:txBody>
          <a:bodyPr vert="horz" lIns="99048" tIns="49524" rIns="99048" bIns="49524" rtlCol="0">
            <a:normAutofit/>
          </a:bodyPr>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6" name="ตัวยึดท้ายกระดาษ 5"/>
          <p:cNvSpPr>
            <a:spLocks noGrp="1"/>
          </p:cNvSpPr>
          <p:nvPr>
            <p:ph type="ftr" sz="quarter" idx="4"/>
          </p:nvPr>
        </p:nvSpPr>
        <p:spPr>
          <a:xfrm>
            <a:off x="0" y="9119474"/>
            <a:ext cx="3169920" cy="480060"/>
          </a:xfrm>
          <a:prstGeom prst="rect">
            <a:avLst/>
          </a:prstGeom>
        </p:spPr>
        <p:txBody>
          <a:bodyPr vert="horz" lIns="99048" tIns="49524" rIns="99048" bIns="49524" rtlCol="0" anchor="b"/>
          <a:lstStyle>
            <a:lvl1pPr algn="l">
              <a:defRPr sz="1300"/>
            </a:lvl1pPr>
          </a:lstStyle>
          <a:p>
            <a:endParaRPr lang="th-TH"/>
          </a:p>
        </p:txBody>
      </p:sp>
      <p:sp>
        <p:nvSpPr>
          <p:cNvPr id="7" name="ตัวยึดหมายเลขภาพนิ่ง 6"/>
          <p:cNvSpPr>
            <a:spLocks noGrp="1"/>
          </p:cNvSpPr>
          <p:nvPr>
            <p:ph type="sldNum" sz="quarter" idx="5"/>
          </p:nvPr>
        </p:nvSpPr>
        <p:spPr>
          <a:xfrm>
            <a:off x="4143588" y="9119474"/>
            <a:ext cx="3169920" cy="480060"/>
          </a:xfrm>
          <a:prstGeom prst="rect">
            <a:avLst/>
          </a:prstGeom>
        </p:spPr>
        <p:txBody>
          <a:bodyPr vert="horz" lIns="99048" tIns="49524" rIns="99048" bIns="49524" rtlCol="0" anchor="b"/>
          <a:lstStyle>
            <a:lvl1pPr algn="r">
              <a:defRPr sz="1300"/>
            </a:lvl1pPr>
          </a:lstStyle>
          <a:p>
            <a:fld id="{EE4F04B5-2B27-4FD1-A1C7-E7DA597F6CE8}" type="slidenum">
              <a:rPr lang="th-TH" smtClean="0"/>
              <a:pPr/>
              <a:t>‹#›</a:t>
            </a:fld>
            <a:endParaRPr lang="th-TH"/>
          </a:p>
        </p:txBody>
      </p:sp>
    </p:spTree>
    <p:extLst>
      <p:ext uri="{BB962C8B-B14F-4D97-AF65-F5344CB8AC3E}">
        <p14:creationId xmlns:p14="http://schemas.microsoft.com/office/powerpoint/2010/main" val="3469672732"/>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500" dirty="0"/>
          </a:p>
        </p:txBody>
      </p:sp>
      <p:sp>
        <p:nvSpPr>
          <p:cNvPr id="4" name="Slide Number Placeholder 3"/>
          <p:cNvSpPr>
            <a:spLocks noGrp="1"/>
          </p:cNvSpPr>
          <p:nvPr>
            <p:ph type="sldNum" sz="quarter" idx="10"/>
          </p:nvPr>
        </p:nvSpPr>
        <p:spPr/>
        <p:txBody>
          <a:bodyPr/>
          <a:lstStyle/>
          <a:p>
            <a:fld id="{72056303-071E-4D7F-B230-A6F89E327B6A}"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948873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4F04B5-2B27-4FD1-A1C7-E7DA597F6CE8}" type="slidenum">
              <a:rPr lang="th-TH" smtClean="0">
                <a:solidFill>
                  <a:prstClr val="black"/>
                </a:solidFill>
              </a:rPr>
              <a:pPr/>
              <a:t>10</a:t>
            </a:fld>
            <a:endParaRPr lang="th-TH">
              <a:solidFill>
                <a:prstClr val="black"/>
              </a:solidFill>
            </a:endParaRPr>
          </a:p>
        </p:txBody>
      </p:sp>
    </p:spTree>
    <p:extLst>
      <p:ext uri="{BB962C8B-B14F-4D97-AF65-F5344CB8AC3E}">
        <p14:creationId xmlns:p14="http://schemas.microsoft.com/office/powerpoint/2010/main" val="1183359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600" dirty="0">
              <a:solidFill>
                <a:schemeClr val="tx1"/>
              </a:solidFill>
            </a:endParaRPr>
          </a:p>
        </p:txBody>
      </p:sp>
      <p:sp>
        <p:nvSpPr>
          <p:cNvPr id="4" name="Slide Number Placeholder 3"/>
          <p:cNvSpPr>
            <a:spLocks noGrp="1"/>
          </p:cNvSpPr>
          <p:nvPr>
            <p:ph type="sldNum" sz="quarter" idx="10"/>
          </p:nvPr>
        </p:nvSpPr>
        <p:spPr/>
        <p:txBody>
          <a:bodyPr/>
          <a:lstStyle/>
          <a:p>
            <a:fld id="{EE4F04B5-2B27-4FD1-A1C7-E7DA597F6CE8}" type="slidenum">
              <a:rPr lang="th-TH" smtClean="0">
                <a:solidFill>
                  <a:prstClr val="black"/>
                </a:solidFill>
              </a:rPr>
              <a:pPr/>
              <a:t>11</a:t>
            </a:fld>
            <a:endParaRPr lang="th-TH">
              <a:solidFill>
                <a:prstClr val="black"/>
              </a:solidFill>
            </a:endParaRPr>
          </a:p>
        </p:txBody>
      </p:sp>
    </p:spTree>
    <p:extLst>
      <p:ext uri="{BB962C8B-B14F-4D97-AF65-F5344CB8AC3E}">
        <p14:creationId xmlns:p14="http://schemas.microsoft.com/office/powerpoint/2010/main" val="1183359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600" dirty="0"/>
          </a:p>
        </p:txBody>
      </p:sp>
      <p:sp>
        <p:nvSpPr>
          <p:cNvPr id="4" name="Slide Number Placeholder 3"/>
          <p:cNvSpPr>
            <a:spLocks noGrp="1"/>
          </p:cNvSpPr>
          <p:nvPr>
            <p:ph type="sldNum" sz="quarter" idx="10"/>
          </p:nvPr>
        </p:nvSpPr>
        <p:spPr/>
        <p:txBody>
          <a:bodyPr/>
          <a:lstStyle/>
          <a:p>
            <a:fld id="{EE4F04B5-2B27-4FD1-A1C7-E7DA597F6CE8}" type="slidenum">
              <a:rPr lang="th-TH" smtClean="0">
                <a:solidFill>
                  <a:prstClr val="black"/>
                </a:solidFill>
              </a:rPr>
              <a:pPr/>
              <a:t>12</a:t>
            </a:fld>
            <a:endParaRPr lang="th-TH">
              <a:solidFill>
                <a:prstClr val="black"/>
              </a:solidFill>
            </a:endParaRPr>
          </a:p>
        </p:txBody>
      </p:sp>
    </p:spTree>
    <p:extLst>
      <p:ext uri="{BB962C8B-B14F-4D97-AF65-F5344CB8AC3E}">
        <p14:creationId xmlns:p14="http://schemas.microsoft.com/office/powerpoint/2010/main" val="11833594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056303-071E-4D7F-B230-A6F89E327B6A}"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611423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4F04B5-2B27-4FD1-A1C7-E7DA597F6CE8}" type="slidenum">
              <a:rPr lang="th-TH" smtClean="0"/>
              <a:pPr/>
              <a:t>2</a:t>
            </a:fld>
            <a:endParaRPr lang="th-TH"/>
          </a:p>
        </p:txBody>
      </p:sp>
    </p:spTree>
    <p:extLst>
      <p:ext uri="{BB962C8B-B14F-4D97-AF65-F5344CB8AC3E}">
        <p14:creationId xmlns:p14="http://schemas.microsoft.com/office/powerpoint/2010/main" val="1840508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478">
              <a:defRPr/>
            </a:pPr>
            <a:endParaRPr lang="en-US" sz="1500" dirty="0"/>
          </a:p>
        </p:txBody>
      </p:sp>
      <p:sp>
        <p:nvSpPr>
          <p:cNvPr id="4" name="Slide Number Placeholder 3"/>
          <p:cNvSpPr>
            <a:spLocks noGrp="1"/>
          </p:cNvSpPr>
          <p:nvPr>
            <p:ph type="sldNum" sz="quarter" idx="10"/>
          </p:nvPr>
        </p:nvSpPr>
        <p:spPr/>
        <p:txBody>
          <a:bodyPr/>
          <a:lstStyle/>
          <a:p>
            <a:fld id="{72056303-071E-4D7F-B230-A6F89E327B6A}"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4103882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EE4F04B5-2B27-4FD1-A1C7-E7DA597F6CE8}" type="slidenum">
              <a:rPr lang="th-TH" smtClean="0"/>
              <a:pPr/>
              <a:t>4</a:t>
            </a:fld>
            <a:endParaRPr lang="th-TH"/>
          </a:p>
        </p:txBody>
      </p:sp>
    </p:spTree>
    <p:extLst>
      <p:ext uri="{BB962C8B-B14F-4D97-AF65-F5344CB8AC3E}">
        <p14:creationId xmlns:p14="http://schemas.microsoft.com/office/powerpoint/2010/main" val="1554672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4F04B5-2B27-4FD1-A1C7-E7DA597F6CE8}" type="slidenum">
              <a:rPr lang="th-TH" smtClean="0">
                <a:solidFill>
                  <a:prstClr val="black"/>
                </a:solidFill>
              </a:rPr>
              <a:pPr/>
              <a:t>5</a:t>
            </a:fld>
            <a:endParaRPr lang="th-TH">
              <a:solidFill>
                <a:prstClr val="black"/>
              </a:solidFill>
            </a:endParaRPr>
          </a:p>
        </p:txBody>
      </p:sp>
    </p:spTree>
    <p:extLst>
      <p:ext uri="{BB962C8B-B14F-4D97-AF65-F5344CB8AC3E}">
        <p14:creationId xmlns:p14="http://schemas.microsoft.com/office/powerpoint/2010/main" val="1183359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4F04B5-2B27-4FD1-A1C7-E7DA597F6CE8}" type="slidenum">
              <a:rPr lang="th-TH" smtClean="0">
                <a:solidFill>
                  <a:prstClr val="black"/>
                </a:solidFill>
              </a:rPr>
              <a:pPr/>
              <a:t>6</a:t>
            </a:fld>
            <a:endParaRPr lang="th-TH">
              <a:solidFill>
                <a:prstClr val="black"/>
              </a:solidFill>
            </a:endParaRPr>
          </a:p>
        </p:txBody>
      </p:sp>
    </p:spTree>
    <p:extLst>
      <p:ext uri="{BB962C8B-B14F-4D97-AF65-F5344CB8AC3E}">
        <p14:creationId xmlns:p14="http://schemas.microsoft.com/office/powerpoint/2010/main" val="1396303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EE4F04B5-2B27-4FD1-A1C7-E7DA597F6CE8}" type="slidenum">
              <a:rPr lang="th-TH" smtClean="0">
                <a:solidFill>
                  <a:prstClr val="black"/>
                </a:solidFill>
              </a:rPr>
              <a:pPr/>
              <a:t>7</a:t>
            </a:fld>
            <a:endParaRPr lang="th-TH">
              <a:solidFill>
                <a:prstClr val="black"/>
              </a:solidFill>
            </a:endParaRPr>
          </a:p>
        </p:txBody>
      </p:sp>
    </p:spTree>
    <p:extLst>
      <p:ext uri="{BB962C8B-B14F-4D97-AF65-F5344CB8AC3E}">
        <p14:creationId xmlns:p14="http://schemas.microsoft.com/office/powerpoint/2010/main" val="1183359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457130">
              <a:defRPr/>
            </a:pPr>
            <a:fld id="{7CECA1FE-4DA5-4AB1-BA4B-B2815A4F42ED}" type="slidenum">
              <a:rPr lang="en-US" sz="1300">
                <a:solidFill>
                  <a:prstClr val="black"/>
                </a:solidFill>
              </a:rPr>
              <a:pPr defTabSz="457130">
                <a:defRPr/>
              </a:pPr>
              <a:t>8</a:t>
            </a:fld>
            <a:endParaRPr lang="en-US" sz="1300">
              <a:solidFill>
                <a:prstClr val="black"/>
              </a:solidFill>
            </a:endParaRPr>
          </a:p>
        </p:txBody>
      </p:sp>
    </p:spTree>
    <p:extLst>
      <p:ext uri="{BB962C8B-B14F-4D97-AF65-F5344CB8AC3E}">
        <p14:creationId xmlns:p14="http://schemas.microsoft.com/office/powerpoint/2010/main" val="1875182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4F04B5-2B27-4FD1-A1C7-E7DA597F6CE8}" type="slidenum">
              <a:rPr lang="th-TH" smtClean="0">
                <a:solidFill>
                  <a:prstClr val="black"/>
                </a:solidFill>
              </a:rPr>
              <a:pPr/>
              <a:t>9</a:t>
            </a:fld>
            <a:endParaRPr lang="th-TH">
              <a:solidFill>
                <a:prstClr val="black"/>
              </a:solidFill>
            </a:endParaRPr>
          </a:p>
        </p:txBody>
      </p:sp>
    </p:spTree>
    <p:extLst>
      <p:ext uri="{BB962C8B-B14F-4D97-AF65-F5344CB8AC3E}">
        <p14:creationId xmlns:p14="http://schemas.microsoft.com/office/powerpoint/2010/main" val="1183359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ภาพนิ่งชื่อเรื่อง">
    <p:spTree>
      <p:nvGrpSpPr>
        <p:cNvPr id="1" name=""/>
        <p:cNvGrpSpPr/>
        <p:nvPr/>
      </p:nvGrpSpPr>
      <p:grpSpPr>
        <a:xfrm>
          <a:off x="0" y="0"/>
          <a:ext cx="0" cy="0"/>
          <a:chOff x="0" y="0"/>
          <a:chExt cx="0" cy="0"/>
        </a:xfrm>
      </p:grpSpPr>
      <p:sp>
        <p:nvSpPr>
          <p:cNvPr id="2" name="ชื่อเรื่อง 1"/>
          <p:cNvSpPr>
            <a:spLocks noGrp="1"/>
          </p:cNvSpPr>
          <p:nvPr>
            <p:ph type="ctrTitle"/>
          </p:nvPr>
        </p:nvSpPr>
        <p:spPr>
          <a:xfrm>
            <a:off x="685800" y="2130425"/>
            <a:ext cx="7772400" cy="1470025"/>
          </a:xfrm>
        </p:spPr>
        <p:txBody>
          <a:bodyPr/>
          <a:lstStyle/>
          <a:p>
            <a:r>
              <a:rPr lang="th-TH"/>
              <a:t>คลิกเพื่อแก้ไขลักษณะชื่อเรื่องต้นแบบ</a:t>
            </a:r>
          </a:p>
        </p:txBody>
      </p:sp>
      <p:sp>
        <p:nvSpPr>
          <p:cNvPr id="3" name="ชื่อเรื่องรอง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h-TH"/>
              <a:t>คลิกเพื่อแก้ไขลักษณะชื่อเรื่องรองต้นแบบ</a:t>
            </a:r>
          </a:p>
        </p:txBody>
      </p:sp>
      <p:sp>
        <p:nvSpPr>
          <p:cNvPr id="4" name="ตัวยึดวันที่ 3"/>
          <p:cNvSpPr>
            <a:spLocks noGrp="1"/>
          </p:cNvSpPr>
          <p:nvPr>
            <p:ph type="dt" sz="half" idx="10"/>
          </p:nvPr>
        </p:nvSpPr>
        <p:spPr/>
        <p:txBody>
          <a:bodyPr/>
          <a:lstStyle/>
          <a:p>
            <a:fld id="{98B240E4-2E4A-46A2-990E-F08272A82064}" type="datetimeFigureOut">
              <a:rPr lang="th-TH" smtClean="0"/>
              <a:pPr/>
              <a:t>06/06/61</a:t>
            </a:fld>
            <a:endParaRPr lang="th-TH"/>
          </a:p>
        </p:txBody>
      </p:sp>
      <p:sp>
        <p:nvSpPr>
          <p:cNvPr id="5" name="ตัวยึดท้ายกระดาษ 4"/>
          <p:cNvSpPr>
            <a:spLocks noGrp="1"/>
          </p:cNvSpPr>
          <p:nvPr>
            <p:ph type="ftr" sz="quarter" idx="11"/>
          </p:nvPr>
        </p:nvSpPr>
        <p:spPr/>
        <p:txBody>
          <a:bodyPr/>
          <a:lstStyle/>
          <a:p>
            <a:endParaRPr lang="th-TH"/>
          </a:p>
        </p:txBody>
      </p:sp>
      <p:sp>
        <p:nvSpPr>
          <p:cNvPr id="6" name="ตัวยึดหมายเลขภาพนิ่ง 5"/>
          <p:cNvSpPr>
            <a:spLocks noGrp="1"/>
          </p:cNvSpPr>
          <p:nvPr>
            <p:ph type="sldNum" sz="quarter" idx="12"/>
          </p:nvPr>
        </p:nvSpPr>
        <p:spPr/>
        <p:txBody>
          <a:bodyPr/>
          <a:lstStyle/>
          <a:p>
            <a:fld id="{6E554BDA-0773-4CC5-BD4D-11941C6E92CC}" type="slidenum">
              <a:rPr lang="th-TH" smtClean="0"/>
              <a:pPr/>
              <a:t>‹#›</a:t>
            </a:fld>
            <a:endParaRPr lang="th-TH"/>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ชื่อเรื่องและข้อความแนวตั้ง">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th-TH"/>
              <a:t>คลิกเพื่อแก้ไขลักษณะชื่อเรื่องต้นแบบ</a:t>
            </a:r>
          </a:p>
        </p:txBody>
      </p:sp>
      <p:sp>
        <p:nvSpPr>
          <p:cNvPr id="3" name="ตัวยึดข้อความแนวตั้ง 2"/>
          <p:cNvSpPr>
            <a:spLocks noGrp="1"/>
          </p:cNvSpPr>
          <p:nvPr>
            <p:ph type="body" orient="vert" idx="1"/>
          </p:nvPr>
        </p:nvSpPr>
        <p:spPr/>
        <p:txBody>
          <a:bodyPr vert="eaVert"/>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4" name="ตัวยึดวันที่ 3"/>
          <p:cNvSpPr>
            <a:spLocks noGrp="1"/>
          </p:cNvSpPr>
          <p:nvPr>
            <p:ph type="dt" sz="half" idx="10"/>
          </p:nvPr>
        </p:nvSpPr>
        <p:spPr/>
        <p:txBody>
          <a:bodyPr/>
          <a:lstStyle/>
          <a:p>
            <a:fld id="{98B240E4-2E4A-46A2-990E-F08272A82064}" type="datetimeFigureOut">
              <a:rPr lang="th-TH" smtClean="0"/>
              <a:pPr/>
              <a:t>06/06/61</a:t>
            </a:fld>
            <a:endParaRPr lang="th-TH"/>
          </a:p>
        </p:txBody>
      </p:sp>
      <p:sp>
        <p:nvSpPr>
          <p:cNvPr id="5" name="ตัวยึดท้ายกระดาษ 4"/>
          <p:cNvSpPr>
            <a:spLocks noGrp="1"/>
          </p:cNvSpPr>
          <p:nvPr>
            <p:ph type="ftr" sz="quarter" idx="11"/>
          </p:nvPr>
        </p:nvSpPr>
        <p:spPr/>
        <p:txBody>
          <a:bodyPr/>
          <a:lstStyle/>
          <a:p>
            <a:endParaRPr lang="th-TH"/>
          </a:p>
        </p:txBody>
      </p:sp>
      <p:sp>
        <p:nvSpPr>
          <p:cNvPr id="6" name="ตัวยึดหมายเลขภาพนิ่ง 5"/>
          <p:cNvSpPr>
            <a:spLocks noGrp="1"/>
          </p:cNvSpPr>
          <p:nvPr>
            <p:ph type="sldNum" sz="quarter" idx="12"/>
          </p:nvPr>
        </p:nvSpPr>
        <p:spPr/>
        <p:txBody>
          <a:bodyPr/>
          <a:lstStyle/>
          <a:p>
            <a:fld id="{6E554BDA-0773-4CC5-BD4D-11941C6E92CC}" type="slidenum">
              <a:rPr lang="th-TH" smtClean="0"/>
              <a:pPr/>
              <a:t>‹#›</a:t>
            </a:fld>
            <a:endParaRPr lang="th-TH"/>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ข้อความและชื่อเรื่องแนวตั้ง">
    <p:spTree>
      <p:nvGrpSpPr>
        <p:cNvPr id="1" name=""/>
        <p:cNvGrpSpPr/>
        <p:nvPr/>
      </p:nvGrpSpPr>
      <p:grpSpPr>
        <a:xfrm>
          <a:off x="0" y="0"/>
          <a:ext cx="0" cy="0"/>
          <a:chOff x="0" y="0"/>
          <a:chExt cx="0" cy="0"/>
        </a:xfrm>
      </p:grpSpPr>
      <p:sp>
        <p:nvSpPr>
          <p:cNvPr id="2" name="ชื่อเรื่องแนวตั้ง 1"/>
          <p:cNvSpPr>
            <a:spLocks noGrp="1"/>
          </p:cNvSpPr>
          <p:nvPr>
            <p:ph type="title" orient="vert"/>
          </p:nvPr>
        </p:nvSpPr>
        <p:spPr>
          <a:xfrm>
            <a:off x="6629400" y="274638"/>
            <a:ext cx="2057400" cy="5851525"/>
          </a:xfrm>
        </p:spPr>
        <p:txBody>
          <a:bodyPr vert="eaVert"/>
          <a:lstStyle/>
          <a:p>
            <a:r>
              <a:rPr lang="th-TH"/>
              <a:t>คลิกเพื่อแก้ไขลักษณะชื่อเรื่องต้นแบบ</a:t>
            </a:r>
          </a:p>
        </p:txBody>
      </p:sp>
      <p:sp>
        <p:nvSpPr>
          <p:cNvPr id="3" name="ตัวยึดข้อความแนวตั้ง 2"/>
          <p:cNvSpPr>
            <a:spLocks noGrp="1"/>
          </p:cNvSpPr>
          <p:nvPr>
            <p:ph type="body" orient="vert" idx="1"/>
          </p:nvPr>
        </p:nvSpPr>
        <p:spPr>
          <a:xfrm>
            <a:off x="457200" y="274638"/>
            <a:ext cx="6019800" cy="5851525"/>
          </a:xfrm>
        </p:spPr>
        <p:txBody>
          <a:bodyPr vert="eaVert"/>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4" name="ตัวยึดวันที่ 3"/>
          <p:cNvSpPr>
            <a:spLocks noGrp="1"/>
          </p:cNvSpPr>
          <p:nvPr>
            <p:ph type="dt" sz="half" idx="10"/>
          </p:nvPr>
        </p:nvSpPr>
        <p:spPr/>
        <p:txBody>
          <a:bodyPr/>
          <a:lstStyle/>
          <a:p>
            <a:fld id="{98B240E4-2E4A-46A2-990E-F08272A82064}" type="datetimeFigureOut">
              <a:rPr lang="th-TH" smtClean="0"/>
              <a:pPr/>
              <a:t>06/06/61</a:t>
            </a:fld>
            <a:endParaRPr lang="th-TH"/>
          </a:p>
        </p:txBody>
      </p:sp>
      <p:sp>
        <p:nvSpPr>
          <p:cNvPr id="5" name="ตัวยึดท้ายกระดาษ 4"/>
          <p:cNvSpPr>
            <a:spLocks noGrp="1"/>
          </p:cNvSpPr>
          <p:nvPr>
            <p:ph type="ftr" sz="quarter" idx="11"/>
          </p:nvPr>
        </p:nvSpPr>
        <p:spPr/>
        <p:txBody>
          <a:bodyPr/>
          <a:lstStyle/>
          <a:p>
            <a:endParaRPr lang="th-TH"/>
          </a:p>
        </p:txBody>
      </p:sp>
      <p:sp>
        <p:nvSpPr>
          <p:cNvPr id="6" name="ตัวยึดหมายเลขภาพนิ่ง 5"/>
          <p:cNvSpPr>
            <a:spLocks noGrp="1"/>
          </p:cNvSpPr>
          <p:nvPr>
            <p:ph type="sldNum" sz="quarter" idx="12"/>
          </p:nvPr>
        </p:nvSpPr>
        <p:spPr/>
        <p:txBody>
          <a:bodyPr/>
          <a:lstStyle/>
          <a:p>
            <a:fld id="{6E554BDA-0773-4CC5-BD4D-11941C6E92CC}" type="slidenum">
              <a:rPr lang="th-TH" smtClean="0"/>
              <a:pPr/>
              <a:t>‹#›</a:t>
            </a:fld>
            <a:endParaRPr lang="th-TH"/>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13E39C4-30BE-4451-B6EE-4FD504F67751}" type="datetimeFigureOut">
              <a:rPr lang="en-US" smtClean="0">
                <a:solidFill>
                  <a:prstClr val="black">
                    <a:tint val="75000"/>
                  </a:prstClr>
                </a:solidFill>
              </a:rPr>
              <a:pPr/>
              <a:t>6/6/2018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2589711-5651-4B3B-B6CF-32BAB773DF7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476820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13E39C4-30BE-4451-B6EE-4FD504F67751}" type="datetimeFigureOut">
              <a:rPr lang="en-US" smtClean="0">
                <a:solidFill>
                  <a:prstClr val="black">
                    <a:tint val="75000"/>
                  </a:prstClr>
                </a:solidFill>
              </a:rPr>
              <a:pPr/>
              <a:t>6/6/2018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2589711-5651-4B3B-B6CF-32BAB773DF7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654361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3E39C4-30BE-4451-B6EE-4FD504F67751}" type="datetimeFigureOut">
              <a:rPr lang="en-US" smtClean="0">
                <a:solidFill>
                  <a:prstClr val="black">
                    <a:tint val="75000"/>
                  </a:prstClr>
                </a:solidFill>
              </a:rPr>
              <a:pPr/>
              <a:t>6/6/2018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2589711-5651-4B3B-B6CF-32BAB773DF7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851867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13E39C4-30BE-4451-B6EE-4FD504F67751}" type="datetimeFigureOut">
              <a:rPr lang="en-US" smtClean="0">
                <a:solidFill>
                  <a:prstClr val="black">
                    <a:tint val="75000"/>
                  </a:prstClr>
                </a:solidFill>
              </a:rPr>
              <a:pPr/>
              <a:t>6/6/2018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2589711-5651-4B3B-B6CF-32BAB773DF7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635207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13E39C4-30BE-4451-B6EE-4FD504F67751}" type="datetimeFigureOut">
              <a:rPr lang="en-US" smtClean="0">
                <a:solidFill>
                  <a:prstClr val="black">
                    <a:tint val="75000"/>
                  </a:prstClr>
                </a:solidFill>
              </a:rPr>
              <a:pPr/>
              <a:t>6/6/2018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2589711-5651-4B3B-B6CF-32BAB773DF7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732503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13E39C4-30BE-4451-B6EE-4FD504F67751}" type="datetimeFigureOut">
              <a:rPr lang="en-US" smtClean="0">
                <a:solidFill>
                  <a:prstClr val="black">
                    <a:tint val="75000"/>
                  </a:prstClr>
                </a:solidFill>
              </a:rPr>
              <a:pPr/>
              <a:t>6/6/2018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2589711-5651-4B3B-B6CF-32BAB773DF7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971639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3E39C4-30BE-4451-B6EE-4FD504F67751}" type="datetimeFigureOut">
              <a:rPr lang="en-US" smtClean="0">
                <a:solidFill>
                  <a:prstClr val="black">
                    <a:tint val="75000"/>
                  </a:prstClr>
                </a:solidFill>
              </a:rPr>
              <a:pPr/>
              <a:t>6/6/2018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2589711-5651-4B3B-B6CF-32BAB773DF7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491352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3E39C4-30BE-4451-B6EE-4FD504F67751}" type="datetimeFigureOut">
              <a:rPr lang="en-US" smtClean="0">
                <a:solidFill>
                  <a:prstClr val="black">
                    <a:tint val="75000"/>
                  </a:prstClr>
                </a:solidFill>
              </a:rPr>
              <a:pPr/>
              <a:t>6/6/2018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2589711-5651-4B3B-B6CF-32BAB773DF7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6178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ชื่อเรื่องและเนื้อหา">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th-TH"/>
              <a:t>คลิกเพื่อแก้ไขลักษณะชื่อเรื่องต้นแบบ</a:t>
            </a:r>
          </a:p>
        </p:txBody>
      </p:sp>
      <p:sp>
        <p:nvSpPr>
          <p:cNvPr id="3" name="ตัวยึดเนื้อหา 2"/>
          <p:cNvSpPr>
            <a:spLocks noGrp="1"/>
          </p:cNvSpPr>
          <p:nvPr>
            <p:ph idx="1"/>
          </p:nvPr>
        </p:nvSpPr>
        <p:spPr/>
        <p:txBody>
          <a:bodyPr/>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4" name="ตัวยึดวันที่ 3"/>
          <p:cNvSpPr>
            <a:spLocks noGrp="1"/>
          </p:cNvSpPr>
          <p:nvPr>
            <p:ph type="dt" sz="half" idx="10"/>
          </p:nvPr>
        </p:nvSpPr>
        <p:spPr/>
        <p:txBody>
          <a:bodyPr/>
          <a:lstStyle/>
          <a:p>
            <a:fld id="{98B240E4-2E4A-46A2-990E-F08272A82064}" type="datetimeFigureOut">
              <a:rPr lang="th-TH" smtClean="0"/>
              <a:pPr/>
              <a:t>06/06/61</a:t>
            </a:fld>
            <a:endParaRPr lang="th-TH"/>
          </a:p>
        </p:txBody>
      </p:sp>
      <p:sp>
        <p:nvSpPr>
          <p:cNvPr id="5" name="ตัวยึดท้ายกระดาษ 4"/>
          <p:cNvSpPr>
            <a:spLocks noGrp="1"/>
          </p:cNvSpPr>
          <p:nvPr>
            <p:ph type="ftr" sz="quarter" idx="11"/>
          </p:nvPr>
        </p:nvSpPr>
        <p:spPr/>
        <p:txBody>
          <a:bodyPr/>
          <a:lstStyle/>
          <a:p>
            <a:endParaRPr lang="th-TH"/>
          </a:p>
        </p:txBody>
      </p:sp>
      <p:sp>
        <p:nvSpPr>
          <p:cNvPr id="6" name="ตัวยึดหมายเลขภาพนิ่ง 5"/>
          <p:cNvSpPr>
            <a:spLocks noGrp="1"/>
          </p:cNvSpPr>
          <p:nvPr>
            <p:ph type="sldNum" sz="quarter" idx="12"/>
          </p:nvPr>
        </p:nvSpPr>
        <p:spPr/>
        <p:txBody>
          <a:bodyPr/>
          <a:lstStyle/>
          <a:p>
            <a:fld id="{6E554BDA-0773-4CC5-BD4D-11941C6E92CC}" type="slidenum">
              <a:rPr lang="th-TH" smtClean="0"/>
              <a:pPr/>
              <a:t>‹#›</a:t>
            </a:fld>
            <a:endParaRPr lang="th-TH"/>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3E39C4-30BE-4451-B6EE-4FD504F67751}" type="datetimeFigureOut">
              <a:rPr lang="en-US" smtClean="0">
                <a:solidFill>
                  <a:prstClr val="black">
                    <a:tint val="75000"/>
                  </a:prstClr>
                </a:solidFill>
              </a:rPr>
              <a:pPr/>
              <a:t>6/6/2018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2589711-5651-4B3B-B6CF-32BAB773DF7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186789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13E39C4-30BE-4451-B6EE-4FD504F67751}" type="datetimeFigureOut">
              <a:rPr lang="en-US" smtClean="0">
                <a:solidFill>
                  <a:prstClr val="black">
                    <a:tint val="75000"/>
                  </a:prstClr>
                </a:solidFill>
              </a:rPr>
              <a:pPr/>
              <a:t>6/6/2018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2589711-5651-4B3B-B6CF-32BAB773DF7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046974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13E39C4-30BE-4451-B6EE-4FD504F67751}" type="datetimeFigureOut">
              <a:rPr lang="en-US" smtClean="0">
                <a:solidFill>
                  <a:prstClr val="black">
                    <a:tint val="75000"/>
                  </a:prstClr>
                </a:solidFill>
              </a:rPr>
              <a:pPr/>
              <a:t>6/6/2018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2589711-5651-4B3B-B6CF-32BAB773DF7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918726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F3F866F-96C1-46CB-9AC5-66BACC4BD5CB}" type="datetimeFigureOut">
              <a:rPr lang="th-TH" smtClean="0">
                <a:solidFill>
                  <a:prstClr val="black">
                    <a:tint val="75000"/>
                  </a:prstClr>
                </a:solidFill>
              </a:rPr>
              <a:pPr/>
              <a:t>06/06/61</a:t>
            </a:fld>
            <a:endParaRPr lang="th-TH">
              <a:solidFill>
                <a:prstClr val="black">
                  <a:tint val="75000"/>
                </a:prstClr>
              </a:solidFill>
            </a:endParaRPr>
          </a:p>
        </p:txBody>
      </p:sp>
      <p:sp>
        <p:nvSpPr>
          <p:cNvPr id="5" name="Footer Placeholder 4"/>
          <p:cNvSpPr>
            <a:spLocks noGrp="1"/>
          </p:cNvSpPr>
          <p:nvPr>
            <p:ph type="ftr" sz="quarter" idx="11"/>
          </p:nvPr>
        </p:nvSpPr>
        <p:spPr/>
        <p:txBody>
          <a:bodyPr/>
          <a:lstStyle/>
          <a:p>
            <a:endParaRPr lang="th-TH">
              <a:solidFill>
                <a:prstClr val="black">
                  <a:tint val="75000"/>
                </a:prstClr>
              </a:solidFill>
            </a:endParaRPr>
          </a:p>
        </p:txBody>
      </p:sp>
      <p:sp>
        <p:nvSpPr>
          <p:cNvPr id="6" name="Slide Number Placeholder 5"/>
          <p:cNvSpPr>
            <a:spLocks noGrp="1"/>
          </p:cNvSpPr>
          <p:nvPr>
            <p:ph type="sldNum" sz="quarter" idx="12"/>
          </p:nvPr>
        </p:nvSpPr>
        <p:spPr/>
        <p:txBody>
          <a:bodyPr/>
          <a:lstStyle/>
          <a:p>
            <a:fld id="{3F71FD5B-F7BA-45B5-998F-963471E73DB6}"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13169073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3F866F-96C1-46CB-9AC5-66BACC4BD5CB}" type="datetimeFigureOut">
              <a:rPr lang="th-TH" smtClean="0">
                <a:solidFill>
                  <a:prstClr val="black">
                    <a:tint val="75000"/>
                  </a:prstClr>
                </a:solidFill>
              </a:rPr>
              <a:pPr/>
              <a:t>06/06/61</a:t>
            </a:fld>
            <a:endParaRPr lang="th-TH">
              <a:solidFill>
                <a:prstClr val="black">
                  <a:tint val="75000"/>
                </a:prstClr>
              </a:solidFill>
            </a:endParaRPr>
          </a:p>
        </p:txBody>
      </p:sp>
      <p:sp>
        <p:nvSpPr>
          <p:cNvPr id="5" name="Footer Placeholder 4"/>
          <p:cNvSpPr>
            <a:spLocks noGrp="1"/>
          </p:cNvSpPr>
          <p:nvPr>
            <p:ph type="ftr" sz="quarter" idx="11"/>
          </p:nvPr>
        </p:nvSpPr>
        <p:spPr/>
        <p:txBody>
          <a:bodyPr/>
          <a:lstStyle/>
          <a:p>
            <a:endParaRPr lang="th-TH">
              <a:solidFill>
                <a:prstClr val="black">
                  <a:tint val="75000"/>
                </a:prstClr>
              </a:solidFill>
            </a:endParaRPr>
          </a:p>
        </p:txBody>
      </p:sp>
      <p:sp>
        <p:nvSpPr>
          <p:cNvPr id="6" name="Slide Number Placeholder 5"/>
          <p:cNvSpPr>
            <a:spLocks noGrp="1"/>
          </p:cNvSpPr>
          <p:nvPr>
            <p:ph type="sldNum" sz="quarter" idx="12"/>
          </p:nvPr>
        </p:nvSpPr>
        <p:spPr/>
        <p:txBody>
          <a:bodyPr/>
          <a:lstStyle/>
          <a:p>
            <a:fld id="{3F71FD5B-F7BA-45B5-998F-963471E73DB6}"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15654053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3F866F-96C1-46CB-9AC5-66BACC4BD5CB}" type="datetimeFigureOut">
              <a:rPr lang="th-TH" smtClean="0">
                <a:solidFill>
                  <a:prstClr val="black">
                    <a:tint val="75000"/>
                  </a:prstClr>
                </a:solidFill>
              </a:rPr>
              <a:pPr/>
              <a:t>06/06/61</a:t>
            </a:fld>
            <a:endParaRPr lang="th-TH">
              <a:solidFill>
                <a:prstClr val="black">
                  <a:tint val="75000"/>
                </a:prstClr>
              </a:solidFill>
            </a:endParaRPr>
          </a:p>
        </p:txBody>
      </p:sp>
      <p:sp>
        <p:nvSpPr>
          <p:cNvPr id="5" name="Footer Placeholder 4"/>
          <p:cNvSpPr>
            <a:spLocks noGrp="1"/>
          </p:cNvSpPr>
          <p:nvPr>
            <p:ph type="ftr" sz="quarter" idx="11"/>
          </p:nvPr>
        </p:nvSpPr>
        <p:spPr/>
        <p:txBody>
          <a:bodyPr/>
          <a:lstStyle/>
          <a:p>
            <a:endParaRPr lang="th-TH">
              <a:solidFill>
                <a:prstClr val="black">
                  <a:tint val="75000"/>
                </a:prstClr>
              </a:solidFill>
            </a:endParaRPr>
          </a:p>
        </p:txBody>
      </p:sp>
      <p:sp>
        <p:nvSpPr>
          <p:cNvPr id="6" name="Slide Number Placeholder 5"/>
          <p:cNvSpPr>
            <a:spLocks noGrp="1"/>
          </p:cNvSpPr>
          <p:nvPr>
            <p:ph type="sldNum" sz="quarter" idx="12"/>
          </p:nvPr>
        </p:nvSpPr>
        <p:spPr/>
        <p:txBody>
          <a:bodyPr/>
          <a:lstStyle/>
          <a:p>
            <a:fld id="{3F71FD5B-F7BA-45B5-998F-963471E73DB6}"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24778088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F3F866F-96C1-46CB-9AC5-66BACC4BD5CB}" type="datetimeFigureOut">
              <a:rPr lang="th-TH" smtClean="0">
                <a:solidFill>
                  <a:prstClr val="black">
                    <a:tint val="75000"/>
                  </a:prstClr>
                </a:solidFill>
              </a:rPr>
              <a:pPr/>
              <a:t>06/06/61</a:t>
            </a:fld>
            <a:endParaRPr lang="th-TH">
              <a:solidFill>
                <a:prstClr val="black">
                  <a:tint val="75000"/>
                </a:prstClr>
              </a:solidFill>
            </a:endParaRPr>
          </a:p>
        </p:txBody>
      </p:sp>
      <p:sp>
        <p:nvSpPr>
          <p:cNvPr id="6" name="Footer Placeholder 5"/>
          <p:cNvSpPr>
            <a:spLocks noGrp="1"/>
          </p:cNvSpPr>
          <p:nvPr>
            <p:ph type="ftr" sz="quarter" idx="11"/>
          </p:nvPr>
        </p:nvSpPr>
        <p:spPr/>
        <p:txBody>
          <a:bodyPr/>
          <a:lstStyle/>
          <a:p>
            <a:endParaRPr lang="th-TH">
              <a:solidFill>
                <a:prstClr val="black">
                  <a:tint val="75000"/>
                </a:prstClr>
              </a:solidFill>
            </a:endParaRPr>
          </a:p>
        </p:txBody>
      </p:sp>
      <p:sp>
        <p:nvSpPr>
          <p:cNvPr id="7" name="Slide Number Placeholder 6"/>
          <p:cNvSpPr>
            <a:spLocks noGrp="1"/>
          </p:cNvSpPr>
          <p:nvPr>
            <p:ph type="sldNum" sz="quarter" idx="12"/>
          </p:nvPr>
        </p:nvSpPr>
        <p:spPr/>
        <p:txBody>
          <a:bodyPr/>
          <a:lstStyle/>
          <a:p>
            <a:fld id="{3F71FD5B-F7BA-45B5-998F-963471E73DB6}"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33506875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F3F866F-96C1-46CB-9AC5-66BACC4BD5CB}" type="datetimeFigureOut">
              <a:rPr lang="th-TH" smtClean="0">
                <a:solidFill>
                  <a:prstClr val="black">
                    <a:tint val="75000"/>
                  </a:prstClr>
                </a:solidFill>
              </a:rPr>
              <a:pPr/>
              <a:t>06/06/61</a:t>
            </a:fld>
            <a:endParaRPr lang="th-TH">
              <a:solidFill>
                <a:prstClr val="black">
                  <a:tint val="75000"/>
                </a:prstClr>
              </a:solidFill>
            </a:endParaRPr>
          </a:p>
        </p:txBody>
      </p:sp>
      <p:sp>
        <p:nvSpPr>
          <p:cNvPr id="8" name="Footer Placeholder 7"/>
          <p:cNvSpPr>
            <a:spLocks noGrp="1"/>
          </p:cNvSpPr>
          <p:nvPr>
            <p:ph type="ftr" sz="quarter" idx="11"/>
          </p:nvPr>
        </p:nvSpPr>
        <p:spPr/>
        <p:txBody>
          <a:bodyPr/>
          <a:lstStyle/>
          <a:p>
            <a:endParaRPr lang="th-TH">
              <a:solidFill>
                <a:prstClr val="black">
                  <a:tint val="75000"/>
                </a:prstClr>
              </a:solidFill>
            </a:endParaRPr>
          </a:p>
        </p:txBody>
      </p:sp>
      <p:sp>
        <p:nvSpPr>
          <p:cNvPr id="9" name="Slide Number Placeholder 8"/>
          <p:cNvSpPr>
            <a:spLocks noGrp="1"/>
          </p:cNvSpPr>
          <p:nvPr>
            <p:ph type="sldNum" sz="quarter" idx="12"/>
          </p:nvPr>
        </p:nvSpPr>
        <p:spPr/>
        <p:txBody>
          <a:bodyPr/>
          <a:lstStyle/>
          <a:p>
            <a:fld id="{3F71FD5B-F7BA-45B5-998F-963471E73DB6}"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23318658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F3F866F-96C1-46CB-9AC5-66BACC4BD5CB}" type="datetimeFigureOut">
              <a:rPr lang="th-TH" smtClean="0">
                <a:solidFill>
                  <a:prstClr val="black">
                    <a:tint val="75000"/>
                  </a:prstClr>
                </a:solidFill>
              </a:rPr>
              <a:pPr/>
              <a:t>06/06/61</a:t>
            </a:fld>
            <a:endParaRPr lang="th-TH">
              <a:solidFill>
                <a:prstClr val="black">
                  <a:tint val="75000"/>
                </a:prstClr>
              </a:solidFill>
            </a:endParaRPr>
          </a:p>
        </p:txBody>
      </p:sp>
      <p:sp>
        <p:nvSpPr>
          <p:cNvPr id="4" name="Footer Placeholder 3"/>
          <p:cNvSpPr>
            <a:spLocks noGrp="1"/>
          </p:cNvSpPr>
          <p:nvPr>
            <p:ph type="ftr" sz="quarter" idx="11"/>
          </p:nvPr>
        </p:nvSpPr>
        <p:spPr/>
        <p:txBody>
          <a:bodyPr/>
          <a:lstStyle/>
          <a:p>
            <a:endParaRPr lang="th-TH">
              <a:solidFill>
                <a:prstClr val="black">
                  <a:tint val="75000"/>
                </a:prstClr>
              </a:solidFill>
            </a:endParaRPr>
          </a:p>
        </p:txBody>
      </p:sp>
      <p:sp>
        <p:nvSpPr>
          <p:cNvPr id="5" name="Slide Number Placeholder 4"/>
          <p:cNvSpPr>
            <a:spLocks noGrp="1"/>
          </p:cNvSpPr>
          <p:nvPr>
            <p:ph type="sldNum" sz="quarter" idx="12"/>
          </p:nvPr>
        </p:nvSpPr>
        <p:spPr/>
        <p:txBody>
          <a:bodyPr/>
          <a:lstStyle/>
          <a:p>
            <a:fld id="{3F71FD5B-F7BA-45B5-998F-963471E73DB6}"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7488530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3F866F-96C1-46CB-9AC5-66BACC4BD5CB}" type="datetimeFigureOut">
              <a:rPr lang="th-TH" smtClean="0">
                <a:solidFill>
                  <a:prstClr val="black">
                    <a:tint val="75000"/>
                  </a:prstClr>
                </a:solidFill>
              </a:rPr>
              <a:pPr/>
              <a:t>06/06/61</a:t>
            </a:fld>
            <a:endParaRPr lang="th-TH">
              <a:solidFill>
                <a:prstClr val="black">
                  <a:tint val="75000"/>
                </a:prstClr>
              </a:solidFill>
            </a:endParaRPr>
          </a:p>
        </p:txBody>
      </p:sp>
      <p:sp>
        <p:nvSpPr>
          <p:cNvPr id="3" name="Footer Placeholder 2"/>
          <p:cNvSpPr>
            <a:spLocks noGrp="1"/>
          </p:cNvSpPr>
          <p:nvPr>
            <p:ph type="ftr" sz="quarter" idx="11"/>
          </p:nvPr>
        </p:nvSpPr>
        <p:spPr/>
        <p:txBody>
          <a:bodyPr/>
          <a:lstStyle/>
          <a:p>
            <a:endParaRPr lang="th-TH">
              <a:solidFill>
                <a:prstClr val="black">
                  <a:tint val="75000"/>
                </a:prstClr>
              </a:solidFill>
            </a:endParaRPr>
          </a:p>
        </p:txBody>
      </p:sp>
      <p:sp>
        <p:nvSpPr>
          <p:cNvPr id="4" name="Slide Number Placeholder 3"/>
          <p:cNvSpPr>
            <a:spLocks noGrp="1"/>
          </p:cNvSpPr>
          <p:nvPr>
            <p:ph type="sldNum" sz="quarter" idx="12"/>
          </p:nvPr>
        </p:nvSpPr>
        <p:spPr/>
        <p:txBody>
          <a:bodyPr/>
          <a:lstStyle/>
          <a:p>
            <a:fld id="{3F71FD5B-F7BA-45B5-998F-963471E73DB6}"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3949817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ส่วนหัวของส่วน">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722313" y="4406900"/>
            <a:ext cx="7772400" cy="1362075"/>
          </a:xfrm>
        </p:spPr>
        <p:txBody>
          <a:bodyPr anchor="t"/>
          <a:lstStyle>
            <a:lvl1pPr algn="l">
              <a:defRPr sz="4000" b="1" cap="all"/>
            </a:lvl1pPr>
          </a:lstStyle>
          <a:p>
            <a:r>
              <a:rPr lang="th-TH"/>
              <a:t>คลิกเพื่อแก้ไขลักษณะชื่อเรื่องต้นแบบ</a:t>
            </a:r>
          </a:p>
        </p:txBody>
      </p:sp>
      <p:sp>
        <p:nvSpPr>
          <p:cNvPr id="3" name="ตัวยึดข้อความ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h-TH"/>
              <a:t>คลิกเพื่อแก้ไขลักษณะของข้อความต้นแบบ</a:t>
            </a:r>
          </a:p>
        </p:txBody>
      </p:sp>
      <p:sp>
        <p:nvSpPr>
          <p:cNvPr id="4" name="ตัวยึดวันที่ 3"/>
          <p:cNvSpPr>
            <a:spLocks noGrp="1"/>
          </p:cNvSpPr>
          <p:nvPr>
            <p:ph type="dt" sz="half" idx="10"/>
          </p:nvPr>
        </p:nvSpPr>
        <p:spPr/>
        <p:txBody>
          <a:bodyPr/>
          <a:lstStyle/>
          <a:p>
            <a:fld id="{98B240E4-2E4A-46A2-990E-F08272A82064}" type="datetimeFigureOut">
              <a:rPr lang="th-TH" smtClean="0"/>
              <a:pPr/>
              <a:t>06/06/61</a:t>
            </a:fld>
            <a:endParaRPr lang="th-TH"/>
          </a:p>
        </p:txBody>
      </p:sp>
      <p:sp>
        <p:nvSpPr>
          <p:cNvPr id="5" name="ตัวยึดท้ายกระดาษ 4"/>
          <p:cNvSpPr>
            <a:spLocks noGrp="1"/>
          </p:cNvSpPr>
          <p:nvPr>
            <p:ph type="ftr" sz="quarter" idx="11"/>
          </p:nvPr>
        </p:nvSpPr>
        <p:spPr/>
        <p:txBody>
          <a:bodyPr/>
          <a:lstStyle/>
          <a:p>
            <a:endParaRPr lang="th-TH"/>
          </a:p>
        </p:txBody>
      </p:sp>
      <p:sp>
        <p:nvSpPr>
          <p:cNvPr id="6" name="ตัวยึดหมายเลขภาพนิ่ง 5"/>
          <p:cNvSpPr>
            <a:spLocks noGrp="1"/>
          </p:cNvSpPr>
          <p:nvPr>
            <p:ph type="sldNum" sz="quarter" idx="12"/>
          </p:nvPr>
        </p:nvSpPr>
        <p:spPr/>
        <p:txBody>
          <a:bodyPr/>
          <a:lstStyle/>
          <a:p>
            <a:fld id="{6E554BDA-0773-4CC5-BD4D-11941C6E92CC}" type="slidenum">
              <a:rPr lang="th-TH" smtClean="0"/>
              <a:pPr/>
              <a:t>‹#›</a:t>
            </a:fld>
            <a:endParaRPr lang="th-TH"/>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3F866F-96C1-46CB-9AC5-66BACC4BD5CB}" type="datetimeFigureOut">
              <a:rPr lang="th-TH" smtClean="0">
                <a:solidFill>
                  <a:prstClr val="black">
                    <a:tint val="75000"/>
                  </a:prstClr>
                </a:solidFill>
              </a:rPr>
              <a:pPr/>
              <a:t>06/06/61</a:t>
            </a:fld>
            <a:endParaRPr lang="th-TH">
              <a:solidFill>
                <a:prstClr val="black">
                  <a:tint val="75000"/>
                </a:prstClr>
              </a:solidFill>
            </a:endParaRPr>
          </a:p>
        </p:txBody>
      </p:sp>
      <p:sp>
        <p:nvSpPr>
          <p:cNvPr id="6" name="Footer Placeholder 5"/>
          <p:cNvSpPr>
            <a:spLocks noGrp="1"/>
          </p:cNvSpPr>
          <p:nvPr>
            <p:ph type="ftr" sz="quarter" idx="11"/>
          </p:nvPr>
        </p:nvSpPr>
        <p:spPr/>
        <p:txBody>
          <a:bodyPr/>
          <a:lstStyle/>
          <a:p>
            <a:endParaRPr lang="th-TH">
              <a:solidFill>
                <a:prstClr val="black">
                  <a:tint val="75000"/>
                </a:prstClr>
              </a:solidFill>
            </a:endParaRPr>
          </a:p>
        </p:txBody>
      </p:sp>
      <p:sp>
        <p:nvSpPr>
          <p:cNvPr id="7" name="Slide Number Placeholder 6"/>
          <p:cNvSpPr>
            <a:spLocks noGrp="1"/>
          </p:cNvSpPr>
          <p:nvPr>
            <p:ph type="sldNum" sz="quarter" idx="12"/>
          </p:nvPr>
        </p:nvSpPr>
        <p:spPr/>
        <p:txBody>
          <a:bodyPr/>
          <a:lstStyle/>
          <a:p>
            <a:fld id="{3F71FD5B-F7BA-45B5-998F-963471E73DB6}"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38318529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3F866F-96C1-46CB-9AC5-66BACC4BD5CB}" type="datetimeFigureOut">
              <a:rPr lang="th-TH" smtClean="0">
                <a:solidFill>
                  <a:prstClr val="black">
                    <a:tint val="75000"/>
                  </a:prstClr>
                </a:solidFill>
              </a:rPr>
              <a:pPr/>
              <a:t>06/06/61</a:t>
            </a:fld>
            <a:endParaRPr lang="th-TH">
              <a:solidFill>
                <a:prstClr val="black">
                  <a:tint val="75000"/>
                </a:prstClr>
              </a:solidFill>
            </a:endParaRPr>
          </a:p>
        </p:txBody>
      </p:sp>
      <p:sp>
        <p:nvSpPr>
          <p:cNvPr id="6" name="Footer Placeholder 5"/>
          <p:cNvSpPr>
            <a:spLocks noGrp="1"/>
          </p:cNvSpPr>
          <p:nvPr>
            <p:ph type="ftr" sz="quarter" idx="11"/>
          </p:nvPr>
        </p:nvSpPr>
        <p:spPr/>
        <p:txBody>
          <a:bodyPr/>
          <a:lstStyle/>
          <a:p>
            <a:endParaRPr lang="th-TH">
              <a:solidFill>
                <a:prstClr val="black">
                  <a:tint val="75000"/>
                </a:prstClr>
              </a:solidFill>
            </a:endParaRPr>
          </a:p>
        </p:txBody>
      </p:sp>
      <p:sp>
        <p:nvSpPr>
          <p:cNvPr id="7" name="Slide Number Placeholder 6"/>
          <p:cNvSpPr>
            <a:spLocks noGrp="1"/>
          </p:cNvSpPr>
          <p:nvPr>
            <p:ph type="sldNum" sz="quarter" idx="12"/>
          </p:nvPr>
        </p:nvSpPr>
        <p:spPr/>
        <p:txBody>
          <a:bodyPr/>
          <a:lstStyle/>
          <a:p>
            <a:fld id="{3F71FD5B-F7BA-45B5-998F-963471E73DB6}"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38423815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3F866F-96C1-46CB-9AC5-66BACC4BD5CB}" type="datetimeFigureOut">
              <a:rPr lang="th-TH" smtClean="0">
                <a:solidFill>
                  <a:prstClr val="black">
                    <a:tint val="75000"/>
                  </a:prstClr>
                </a:solidFill>
              </a:rPr>
              <a:pPr/>
              <a:t>06/06/61</a:t>
            </a:fld>
            <a:endParaRPr lang="th-TH">
              <a:solidFill>
                <a:prstClr val="black">
                  <a:tint val="75000"/>
                </a:prstClr>
              </a:solidFill>
            </a:endParaRPr>
          </a:p>
        </p:txBody>
      </p:sp>
      <p:sp>
        <p:nvSpPr>
          <p:cNvPr id="5" name="Footer Placeholder 4"/>
          <p:cNvSpPr>
            <a:spLocks noGrp="1"/>
          </p:cNvSpPr>
          <p:nvPr>
            <p:ph type="ftr" sz="quarter" idx="11"/>
          </p:nvPr>
        </p:nvSpPr>
        <p:spPr/>
        <p:txBody>
          <a:bodyPr/>
          <a:lstStyle/>
          <a:p>
            <a:endParaRPr lang="th-TH">
              <a:solidFill>
                <a:prstClr val="black">
                  <a:tint val="75000"/>
                </a:prstClr>
              </a:solidFill>
            </a:endParaRPr>
          </a:p>
        </p:txBody>
      </p:sp>
      <p:sp>
        <p:nvSpPr>
          <p:cNvPr id="6" name="Slide Number Placeholder 5"/>
          <p:cNvSpPr>
            <a:spLocks noGrp="1"/>
          </p:cNvSpPr>
          <p:nvPr>
            <p:ph type="sldNum" sz="quarter" idx="12"/>
          </p:nvPr>
        </p:nvSpPr>
        <p:spPr/>
        <p:txBody>
          <a:bodyPr/>
          <a:lstStyle/>
          <a:p>
            <a:fld id="{3F71FD5B-F7BA-45B5-998F-963471E73DB6}"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25027063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3F866F-96C1-46CB-9AC5-66BACC4BD5CB}" type="datetimeFigureOut">
              <a:rPr lang="th-TH" smtClean="0">
                <a:solidFill>
                  <a:prstClr val="black">
                    <a:tint val="75000"/>
                  </a:prstClr>
                </a:solidFill>
              </a:rPr>
              <a:pPr/>
              <a:t>06/06/61</a:t>
            </a:fld>
            <a:endParaRPr lang="th-TH">
              <a:solidFill>
                <a:prstClr val="black">
                  <a:tint val="75000"/>
                </a:prstClr>
              </a:solidFill>
            </a:endParaRPr>
          </a:p>
        </p:txBody>
      </p:sp>
      <p:sp>
        <p:nvSpPr>
          <p:cNvPr id="5" name="Footer Placeholder 4"/>
          <p:cNvSpPr>
            <a:spLocks noGrp="1"/>
          </p:cNvSpPr>
          <p:nvPr>
            <p:ph type="ftr" sz="quarter" idx="11"/>
          </p:nvPr>
        </p:nvSpPr>
        <p:spPr/>
        <p:txBody>
          <a:bodyPr/>
          <a:lstStyle/>
          <a:p>
            <a:endParaRPr lang="th-TH">
              <a:solidFill>
                <a:prstClr val="black">
                  <a:tint val="75000"/>
                </a:prstClr>
              </a:solidFill>
            </a:endParaRPr>
          </a:p>
        </p:txBody>
      </p:sp>
      <p:sp>
        <p:nvSpPr>
          <p:cNvPr id="6" name="Slide Number Placeholder 5"/>
          <p:cNvSpPr>
            <a:spLocks noGrp="1"/>
          </p:cNvSpPr>
          <p:nvPr>
            <p:ph type="sldNum" sz="quarter" idx="12"/>
          </p:nvPr>
        </p:nvSpPr>
        <p:spPr/>
        <p:txBody>
          <a:bodyPr/>
          <a:lstStyle/>
          <a:p>
            <a:fld id="{3F71FD5B-F7BA-45B5-998F-963471E73DB6}"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22519247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ภาพนิ่งชื่อเรื่อง">
    <p:spTree>
      <p:nvGrpSpPr>
        <p:cNvPr id="1" name=""/>
        <p:cNvGrpSpPr/>
        <p:nvPr/>
      </p:nvGrpSpPr>
      <p:grpSpPr>
        <a:xfrm>
          <a:off x="0" y="0"/>
          <a:ext cx="0" cy="0"/>
          <a:chOff x="0" y="0"/>
          <a:chExt cx="0" cy="0"/>
        </a:xfrm>
      </p:grpSpPr>
      <p:sp>
        <p:nvSpPr>
          <p:cNvPr id="2" name="ชื่อเรื่อง 1"/>
          <p:cNvSpPr>
            <a:spLocks noGrp="1"/>
          </p:cNvSpPr>
          <p:nvPr>
            <p:ph type="ctrTitle"/>
          </p:nvPr>
        </p:nvSpPr>
        <p:spPr>
          <a:xfrm>
            <a:off x="685800" y="2130425"/>
            <a:ext cx="7772400" cy="1470025"/>
          </a:xfrm>
        </p:spPr>
        <p:txBody>
          <a:bodyPr/>
          <a:lstStyle/>
          <a:p>
            <a:r>
              <a:rPr lang="th-TH"/>
              <a:t>คลิกเพื่อแก้ไขลักษณะชื่อเรื่องต้นแบบ</a:t>
            </a:r>
          </a:p>
        </p:txBody>
      </p:sp>
      <p:sp>
        <p:nvSpPr>
          <p:cNvPr id="3" name="ชื่อเรื่องรอง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h-TH"/>
              <a:t>คลิกเพื่อแก้ไขลักษณะชื่อเรื่องรองต้นแบบ</a:t>
            </a:r>
          </a:p>
        </p:txBody>
      </p:sp>
      <p:sp>
        <p:nvSpPr>
          <p:cNvPr id="4" name="ตัวยึดวันที่ 3"/>
          <p:cNvSpPr>
            <a:spLocks noGrp="1"/>
          </p:cNvSpPr>
          <p:nvPr>
            <p:ph type="dt" sz="half" idx="10"/>
          </p:nvPr>
        </p:nvSpPr>
        <p:spPr/>
        <p:txBody>
          <a:bodyPr/>
          <a:lstStyle/>
          <a:p>
            <a:fld id="{98B240E4-2E4A-46A2-990E-F08272A82064}" type="datetimeFigureOut">
              <a:rPr lang="th-TH" smtClean="0">
                <a:solidFill>
                  <a:prstClr val="black">
                    <a:tint val="75000"/>
                  </a:prstClr>
                </a:solidFill>
              </a:rPr>
              <a:pPr/>
              <a:t>06/06/61</a:t>
            </a:fld>
            <a:endParaRPr lang="th-TH">
              <a:solidFill>
                <a:prstClr val="black">
                  <a:tint val="75000"/>
                </a:prstClr>
              </a:solidFill>
            </a:endParaRPr>
          </a:p>
        </p:txBody>
      </p:sp>
      <p:sp>
        <p:nvSpPr>
          <p:cNvPr id="5" name="ตัวยึดท้ายกระดาษ 4"/>
          <p:cNvSpPr>
            <a:spLocks noGrp="1"/>
          </p:cNvSpPr>
          <p:nvPr>
            <p:ph type="ftr" sz="quarter" idx="11"/>
          </p:nvPr>
        </p:nvSpPr>
        <p:spPr/>
        <p:txBody>
          <a:bodyPr/>
          <a:lstStyle/>
          <a:p>
            <a:endParaRPr lang="th-TH">
              <a:solidFill>
                <a:prstClr val="black">
                  <a:tint val="75000"/>
                </a:prstClr>
              </a:solidFill>
            </a:endParaRPr>
          </a:p>
        </p:txBody>
      </p:sp>
      <p:sp>
        <p:nvSpPr>
          <p:cNvPr id="6" name="ตัวยึดหมายเลขภาพนิ่ง 5"/>
          <p:cNvSpPr>
            <a:spLocks noGrp="1"/>
          </p:cNvSpPr>
          <p:nvPr>
            <p:ph type="sldNum" sz="quarter" idx="12"/>
          </p:nvPr>
        </p:nvSpPr>
        <p:spPr/>
        <p:txBody>
          <a:bodyPr/>
          <a:lstStyle/>
          <a:p>
            <a:fld id="{6E554BDA-0773-4CC5-BD4D-11941C6E92CC}"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20448881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ชื่อเรื่องและเนื้อหา">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th-TH"/>
              <a:t>คลิกเพื่อแก้ไขลักษณะชื่อเรื่องต้นแบบ</a:t>
            </a:r>
          </a:p>
        </p:txBody>
      </p:sp>
      <p:sp>
        <p:nvSpPr>
          <p:cNvPr id="3" name="ตัวยึดเนื้อหา 2"/>
          <p:cNvSpPr>
            <a:spLocks noGrp="1"/>
          </p:cNvSpPr>
          <p:nvPr>
            <p:ph idx="1"/>
          </p:nvPr>
        </p:nvSpPr>
        <p:spPr/>
        <p:txBody>
          <a:bodyPr/>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4" name="ตัวยึดวันที่ 3"/>
          <p:cNvSpPr>
            <a:spLocks noGrp="1"/>
          </p:cNvSpPr>
          <p:nvPr>
            <p:ph type="dt" sz="half" idx="10"/>
          </p:nvPr>
        </p:nvSpPr>
        <p:spPr/>
        <p:txBody>
          <a:bodyPr/>
          <a:lstStyle/>
          <a:p>
            <a:fld id="{98B240E4-2E4A-46A2-990E-F08272A82064}" type="datetimeFigureOut">
              <a:rPr lang="th-TH" smtClean="0">
                <a:solidFill>
                  <a:prstClr val="black">
                    <a:tint val="75000"/>
                  </a:prstClr>
                </a:solidFill>
              </a:rPr>
              <a:pPr/>
              <a:t>06/06/61</a:t>
            </a:fld>
            <a:endParaRPr lang="th-TH">
              <a:solidFill>
                <a:prstClr val="black">
                  <a:tint val="75000"/>
                </a:prstClr>
              </a:solidFill>
            </a:endParaRPr>
          </a:p>
        </p:txBody>
      </p:sp>
      <p:sp>
        <p:nvSpPr>
          <p:cNvPr id="5" name="ตัวยึดท้ายกระดาษ 4"/>
          <p:cNvSpPr>
            <a:spLocks noGrp="1"/>
          </p:cNvSpPr>
          <p:nvPr>
            <p:ph type="ftr" sz="quarter" idx="11"/>
          </p:nvPr>
        </p:nvSpPr>
        <p:spPr/>
        <p:txBody>
          <a:bodyPr/>
          <a:lstStyle/>
          <a:p>
            <a:endParaRPr lang="th-TH">
              <a:solidFill>
                <a:prstClr val="black">
                  <a:tint val="75000"/>
                </a:prstClr>
              </a:solidFill>
            </a:endParaRPr>
          </a:p>
        </p:txBody>
      </p:sp>
      <p:sp>
        <p:nvSpPr>
          <p:cNvPr id="6" name="ตัวยึดหมายเลขภาพนิ่ง 5"/>
          <p:cNvSpPr>
            <a:spLocks noGrp="1"/>
          </p:cNvSpPr>
          <p:nvPr>
            <p:ph type="sldNum" sz="quarter" idx="12"/>
          </p:nvPr>
        </p:nvSpPr>
        <p:spPr/>
        <p:txBody>
          <a:bodyPr/>
          <a:lstStyle/>
          <a:p>
            <a:fld id="{6E554BDA-0773-4CC5-BD4D-11941C6E92CC}"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9254909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ส่วนหัวของส่วน">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722313" y="4406900"/>
            <a:ext cx="7772400" cy="1362075"/>
          </a:xfrm>
        </p:spPr>
        <p:txBody>
          <a:bodyPr anchor="t"/>
          <a:lstStyle>
            <a:lvl1pPr algn="l">
              <a:defRPr sz="4000" b="1" cap="all"/>
            </a:lvl1pPr>
          </a:lstStyle>
          <a:p>
            <a:r>
              <a:rPr lang="th-TH"/>
              <a:t>คลิกเพื่อแก้ไขลักษณะชื่อเรื่องต้นแบบ</a:t>
            </a:r>
          </a:p>
        </p:txBody>
      </p:sp>
      <p:sp>
        <p:nvSpPr>
          <p:cNvPr id="3" name="ตัวยึดข้อความ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h-TH"/>
              <a:t>คลิกเพื่อแก้ไขลักษณะของข้อความต้นแบบ</a:t>
            </a:r>
          </a:p>
        </p:txBody>
      </p:sp>
      <p:sp>
        <p:nvSpPr>
          <p:cNvPr id="4" name="ตัวยึดวันที่ 3"/>
          <p:cNvSpPr>
            <a:spLocks noGrp="1"/>
          </p:cNvSpPr>
          <p:nvPr>
            <p:ph type="dt" sz="half" idx="10"/>
          </p:nvPr>
        </p:nvSpPr>
        <p:spPr/>
        <p:txBody>
          <a:bodyPr/>
          <a:lstStyle/>
          <a:p>
            <a:fld id="{98B240E4-2E4A-46A2-990E-F08272A82064}" type="datetimeFigureOut">
              <a:rPr lang="th-TH" smtClean="0">
                <a:solidFill>
                  <a:prstClr val="black">
                    <a:tint val="75000"/>
                  </a:prstClr>
                </a:solidFill>
              </a:rPr>
              <a:pPr/>
              <a:t>06/06/61</a:t>
            </a:fld>
            <a:endParaRPr lang="th-TH">
              <a:solidFill>
                <a:prstClr val="black">
                  <a:tint val="75000"/>
                </a:prstClr>
              </a:solidFill>
            </a:endParaRPr>
          </a:p>
        </p:txBody>
      </p:sp>
      <p:sp>
        <p:nvSpPr>
          <p:cNvPr id="5" name="ตัวยึดท้ายกระดาษ 4"/>
          <p:cNvSpPr>
            <a:spLocks noGrp="1"/>
          </p:cNvSpPr>
          <p:nvPr>
            <p:ph type="ftr" sz="quarter" idx="11"/>
          </p:nvPr>
        </p:nvSpPr>
        <p:spPr/>
        <p:txBody>
          <a:bodyPr/>
          <a:lstStyle/>
          <a:p>
            <a:endParaRPr lang="th-TH">
              <a:solidFill>
                <a:prstClr val="black">
                  <a:tint val="75000"/>
                </a:prstClr>
              </a:solidFill>
            </a:endParaRPr>
          </a:p>
        </p:txBody>
      </p:sp>
      <p:sp>
        <p:nvSpPr>
          <p:cNvPr id="6" name="ตัวยึดหมายเลขภาพนิ่ง 5"/>
          <p:cNvSpPr>
            <a:spLocks noGrp="1"/>
          </p:cNvSpPr>
          <p:nvPr>
            <p:ph type="sldNum" sz="quarter" idx="12"/>
          </p:nvPr>
        </p:nvSpPr>
        <p:spPr/>
        <p:txBody>
          <a:bodyPr/>
          <a:lstStyle/>
          <a:p>
            <a:fld id="{6E554BDA-0773-4CC5-BD4D-11941C6E92CC}"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40990243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เนื้อหา 2 ส่วน">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th-TH"/>
              <a:t>คลิกเพื่อแก้ไขลักษณะชื่อเรื่องต้นแบบ</a:t>
            </a:r>
          </a:p>
        </p:txBody>
      </p:sp>
      <p:sp>
        <p:nvSpPr>
          <p:cNvPr id="3" name="ตัวยึดเนื้อหา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4" name="ตัวยึดเนื้อหา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5" name="ตัวยึดวันที่ 4"/>
          <p:cNvSpPr>
            <a:spLocks noGrp="1"/>
          </p:cNvSpPr>
          <p:nvPr>
            <p:ph type="dt" sz="half" idx="10"/>
          </p:nvPr>
        </p:nvSpPr>
        <p:spPr/>
        <p:txBody>
          <a:bodyPr/>
          <a:lstStyle/>
          <a:p>
            <a:fld id="{98B240E4-2E4A-46A2-990E-F08272A82064}" type="datetimeFigureOut">
              <a:rPr lang="th-TH" smtClean="0">
                <a:solidFill>
                  <a:prstClr val="black">
                    <a:tint val="75000"/>
                  </a:prstClr>
                </a:solidFill>
              </a:rPr>
              <a:pPr/>
              <a:t>06/06/61</a:t>
            </a:fld>
            <a:endParaRPr lang="th-TH">
              <a:solidFill>
                <a:prstClr val="black">
                  <a:tint val="75000"/>
                </a:prstClr>
              </a:solidFill>
            </a:endParaRPr>
          </a:p>
        </p:txBody>
      </p:sp>
      <p:sp>
        <p:nvSpPr>
          <p:cNvPr id="6" name="ตัวยึดท้ายกระดาษ 5"/>
          <p:cNvSpPr>
            <a:spLocks noGrp="1"/>
          </p:cNvSpPr>
          <p:nvPr>
            <p:ph type="ftr" sz="quarter" idx="11"/>
          </p:nvPr>
        </p:nvSpPr>
        <p:spPr/>
        <p:txBody>
          <a:bodyPr/>
          <a:lstStyle/>
          <a:p>
            <a:endParaRPr lang="th-TH">
              <a:solidFill>
                <a:prstClr val="black">
                  <a:tint val="75000"/>
                </a:prstClr>
              </a:solidFill>
            </a:endParaRPr>
          </a:p>
        </p:txBody>
      </p:sp>
      <p:sp>
        <p:nvSpPr>
          <p:cNvPr id="7" name="ตัวยึดหมายเลขภาพนิ่ง 6"/>
          <p:cNvSpPr>
            <a:spLocks noGrp="1"/>
          </p:cNvSpPr>
          <p:nvPr>
            <p:ph type="sldNum" sz="quarter" idx="12"/>
          </p:nvPr>
        </p:nvSpPr>
        <p:spPr/>
        <p:txBody>
          <a:bodyPr/>
          <a:lstStyle/>
          <a:p>
            <a:fld id="{6E554BDA-0773-4CC5-BD4D-11941C6E92CC}"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31578351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การเปรียบเทียบ">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lvl1pPr>
              <a:defRPr/>
            </a:lvl1pPr>
          </a:lstStyle>
          <a:p>
            <a:r>
              <a:rPr lang="th-TH"/>
              <a:t>คลิกเพื่อแก้ไขลักษณะชื่อเรื่องต้นแบบ</a:t>
            </a:r>
          </a:p>
        </p:txBody>
      </p:sp>
      <p:sp>
        <p:nvSpPr>
          <p:cNvPr id="3" name="ตัวยึดข้อความ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h-TH"/>
              <a:t>คลิกเพื่อแก้ไขลักษณะของข้อความต้นแบบ</a:t>
            </a:r>
          </a:p>
        </p:txBody>
      </p:sp>
      <p:sp>
        <p:nvSpPr>
          <p:cNvPr id="4" name="ตัวยึดเนื้อหา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5" name="ตัวยึดข้อความ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h-TH"/>
              <a:t>คลิกเพื่อแก้ไขลักษณะของข้อความต้นแบบ</a:t>
            </a:r>
          </a:p>
        </p:txBody>
      </p:sp>
      <p:sp>
        <p:nvSpPr>
          <p:cNvPr id="6" name="ตัวยึดเนื้อหา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7" name="ตัวยึดวันที่ 6"/>
          <p:cNvSpPr>
            <a:spLocks noGrp="1"/>
          </p:cNvSpPr>
          <p:nvPr>
            <p:ph type="dt" sz="half" idx="10"/>
          </p:nvPr>
        </p:nvSpPr>
        <p:spPr/>
        <p:txBody>
          <a:bodyPr/>
          <a:lstStyle/>
          <a:p>
            <a:fld id="{98B240E4-2E4A-46A2-990E-F08272A82064}" type="datetimeFigureOut">
              <a:rPr lang="th-TH" smtClean="0">
                <a:solidFill>
                  <a:prstClr val="black">
                    <a:tint val="75000"/>
                  </a:prstClr>
                </a:solidFill>
              </a:rPr>
              <a:pPr/>
              <a:t>06/06/61</a:t>
            </a:fld>
            <a:endParaRPr lang="th-TH">
              <a:solidFill>
                <a:prstClr val="black">
                  <a:tint val="75000"/>
                </a:prstClr>
              </a:solidFill>
            </a:endParaRPr>
          </a:p>
        </p:txBody>
      </p:sp>
      <p:sp>
        <p:nvSpPr>
          <p:cNvPr id="8" name="ตัวยึดท้ายกระดาษ 7"/>
          <p:cNvSpPr>
            <a:spLocks noGrp="1"/>
          </p:cNvSpPr>
          <p:nvPr>
            <p:ph type="ftr" sz="quarter" idx="11"/>
          </p:nvPr>
        </p:nvSpPr>
        <p:spPr/>
        <p:txBody>
          <a:bodyPr/>
          <a:lstStyle/>
          <a:p>
            <a:endParaRPr lang="th-TH">
              <a:solidFill>
                <a:prstClr val="black">
                  <a:tint val="75000"/>
                </a:prstClr>
              </a:solidFill>
            </a:endParaRPr>
          </a:p>
        </p:txBody>
      </p:sp>
      <p:sp>
        <p:nvSpPr>
          <p:cNvPr id="9" name="ตัวยึดหมายเลขภาพนิ่ง 8"/>
          <p:cNvSpPr>
            <a:spLocks noGrp="1"/>
          </p:cNvSpPr>
          <p:nvPr>
            <p:ph type="sldNum" sz="quarter" idx="12"/>
          </p:nvPr>
        </p:nvSpPr>
        <p:spPr/>
        <p:txBody>
          <a:bodyPr/>
          <a:lstStyle/>
          <a:p>
            <a:fld id="{6E554BDA-0773-4CC5-BD4D-11941C6E92CC}"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95209189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เฉพาะชื่อเรื่อง">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th-TH"/>
              <a:t>คลิกเพื่อแก้ไขลักษณะชื่อเรื่องต้นแบบ</a:t>
            </a:r>
          </a:p>
        </p:txBody>
      </p:sp>
      <p:sp>
        <p:nvSpPr>
          <p:cNvPr id="3" name="ตัวยึดวันที่ 2"/>
          <p:cNvSpPr>
            <a:spLocks noGrp="1"/>
          </p:cNvSpPr>
          <p:nvPr>
            <p:ph type="dt" sz="half" idx="10"/>
          </p:nvPr>
        </p:nvSpPr>
        <p:spPr/>
        <p:txBody>
          <a:bodyPr/>
          <a:lstStyle/>
          <a:p>
            <a:fld id="{98B240E4-2E4A-46A2-990E-F08272A82064}" type="datetimeFigureOut">
              <a:rPr lang="th-TH" smtClean="0">
                <a:solidFill>
                  <a:prstClr val="black">
                    <a:tint val="75000"/>
                  </a:prstClr>
                </a:solidFill>
              </a:rPr>
              <a:pPr/>
              <a:t>06/06/61</a:t>
            </a:fld>
            <a:endParaRPr lang="th-TH">
              <a:solidFill>
                <a:prstClr val="black">
                  <a:tint val="75000"/>
                </a:prstClr>
              </a:solidFill>
            </a:endParaRPr>
          </a:p>
        </p:txBody>
      </p:sp>
      <p:sp>
        <p:nvSpPr>
          <p:cNvPr id="4" name="ตัวยึดท้ายกระดาษ 3"/>
          <p:cNvSpPr>
            <a:spLocks noGrp="1"/>
          </p:cNvSpPr>
          <p:nvPr>
            <p:ph type="ftr" sz="quarter" idx="11"/>
          </p:nvPr>
        </p:nvSpPr>
        <p:spPr/>
        <p:txBody>
          <a:bodyPr/>
          <a:lstStyle/>
          <a:p>
            <a:endParaRPr lang="th-TH">
              <a:solidFill>
                <a:prstClr val="black">
                  <a:tint val="75000"/>
                </a:prstClr>
              </a:solidFill>
            </a:endParaRPr>
          </a:p>
        </p:txBody>
      </p:sp>
      <p:sp>
        <p:nvSpPr>
          <p:cNvPr id="5" name="ตัวยึดหมายเลขภาพนิ่ง 4"/>
          <p:cNvSpPr>
            <a:spLocks noGrp="1"/>
          </p:cNvSpPr>
          <p:nvPr>
            <p:ph type="sldNum" sz="quarter" idx="12"/>
          </p:nvPr>
        </p:nvSpPr>
        <p:spPr/>
        <p:txBody>
          <a:bodyPr/>
          <a:lstStyle/>
          <a:p>
            <a:fld id="{6E554BDA-0773-4CC5-BD4D-11941C6E92CC}"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2650050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เนื้อหา 2 ส่วน">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th-TH"/>
              <a:t>คลิกเพื่อแก้ไขลักษณะชื่อเรื่องต้นแบบ</a:t>
            </a:r>
          </a:p>
        </p:txBody>
      </p:sp>
      <p:sp>
        <p:nvSpPr>
          <p:cNvPr id="3" name="ตัวยึดเนื้อหา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4" name="ตัวยึดเนื้อหา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5" name="ตัวยึดวันที่ 4"/>
          <p:cNvSpPr>
            <a:spLocks noGrp="1"/>
          </p:cNvSpPr>
          <p:nvPr>
            <p:ph type="dt" sz="half" idx="10"/>
          </p:nvPr>
        </p:nvSpPr>
        <p:spPr/>
        <p:txBody>
          <a:bodyPr/>
          <a:lstStyle/>
          <a:p>
            <a:fld id="{98B240E4-2E4A-46A2-990E-F08272A82064}" type="datetimeFigureOut">
              <a:rPr lang="th-TH" smtClean="0"/>
              <a:pPr/>
              <a:t>06/06/61</a:t>
            </a:fld>
            <a:endParaRPr lang="th-TH"/>
          </a:p>
        </p:txBody>
      </p:sp>
      <p:sp>
        <p:nvSpPr>
          <p:cNvPr id="6" name="ตัวยึดท้ายกระดาษ 5"/>
          <p:cNvSpPr>
            <a:spLocks noGrp="1"/>
          </p:cNvSpPr>
          <p:nvPr>
            <p:ph type="ftr" sz="quarter" idx="11"/>
          </p:nvPr>
        </p:nvSpPr>
        <p:spPr/>
        <p:txBody>
          <a:bodyPr/>
          <a:lstStyle/>
          <a:p>
            <a:endParaRPr lang="th-TH"/>
          </a:p>
        </p:txBody>
      </p:sp>
      <p:sp>
        <p:nvSpPr>
          <p:cNvPr id="7" name="ตัวยึดหมายเลขภาพนิ่ง 6"/>
          <p:cNvSpPr>
            <a:spLocks noGrp="1"/>
          </p:cNvSpPr>
          <p:nvPr>
            <p:ph type="sldNum" sz="quarter" idx="12"/>
          </p:nvPr>
        </p:nvSpPr>
        <p:spPr/>
        <p:txBody>
          <a:bodyPr/>
          <a:lstStyle/>
          <a:p>
            <a:fld id="{6E554BDA-0773-4CC5-BD4D-11941C6E92CC}" type="slidenum">
              <a:rPr lang="th-TH" smtClean="0"/>
              <a:pPr/>
              <a:t>‹#›</a:t>
            </a:fld>
            <a:endParaRPr lang="th-TH"/>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ว่างเปล่า">
    <p:spTree>
      <p:nvGrpSpPr>
        <p:cNvPr id="1" name=""/>
        <p:cNvGrpSpPr/>
        <p:nvPr/>
      </p:nvGrpSpPr>
      <p:grpSpPr>
        <a:xfrm>
          <a:off x="0" y="0"/>
          <a:ext cx="0" cy="0"/>
          <a:chOff x="0" y="0"/>
          <a:chExt cx="0" cy="0"/>
        </a:xfrm>
      </p:grpSpPr>
      <p:sp>
        <p:nvSpPr>
          <p:cNvPr id="2" name="ตัวยึดวันที่ 1"/>
          <p:cNvSpPr>
            <a:spLocks noGrp="1"/>
          </p:cNvSpPr>
          <p:nvPr>
            <p:ph type="dt" sz="half" idx="10"/>
          </p:nvPr>
        </p:nvSpPr>
        <p:spPr/>
        <p:txBody>
          <a:bodyPr/>
          <a:lstStyle/>
          <a:p>
            <a:fld id="{98B240E4-2E4A-46A2-990E-F08272A82064}" type="datetimeFigureOut">
              <a:rPr lang="th-TH" smtClean="0">
                <a:solidFill>
                  <a:prstClr val="black">
                    <a:tint val="75000"/>
                  </a:prstClr>
                </a:solidFill>
              </a:rPr>
              <a:pPr/>
              <a:t>06/06/61</a:t>
            </a:fld>
            <a:endParaRPr lang="th-TH">
              <a:solidFill>
                <a:prstClr val="black">
                  <a:tint val="75000"/>
                </a:prstClr>
              </a:solidFill>
            </a:endParaRPr>
          </a:p>
        </p:txBody>
      </p:sp>
      <p:sp>
        <p:nvSpPr>
          <p:cNvPr id="3" name="ตัวยึดท้ายกระดาษ 2"/>
          <p:cNvSpPr>
            <a:spLocks noGrp="1"/>
          </p:cNvSpPr>
          <p:nvPr>
            <p:ph type="ftr" sz="quarter" idx="11"/>
          </p:nvPr>
        </p:nvSpPr>
        <p:spPr/>
        <p:txBody>
          <a:bodyPr/>
          <a:lstStyle/>
          <a:p>
            <a:endParaRPr lang="th-TH">
              <a:solidFill>
                <a:prstClr val="black">
                  <a:tint val="75000"/>
                </a:prstClr>
              </a:solidFill>
            </a:endParaRPr>
          </a:p>
        </p:txBody>
      </p:sp>
      <p:sp>
        <p:nvSpPr>
          <p:cNvPr id="4" name="ตัวยึดหมายเลขภาพนิ่ง 3"/>
          <p:cNvSpPr>
            <a:spLocks noGrp="1"/>
          </p:cNvSpPr>
          <p:nvPr>
            <p:ph type="sldNum" sz="quarter" idx="12"/>
          </p:nvPr>
        </p:nvSpPr>
        <p:spPr/>
        <p:txBody>
          <a:bodyPr/>
          <a:lstStyle/>
          <a:p>
            <a:fld id="{6E554BDA-0773-4CC5-BD4D-11941C6E92CC}"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40257641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เนื้อหาพร้อมคำอธิบายภาพ">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457200" y="273050"/>
            <a:ext cx="3008313" cy="1162050"/>
          </a:xfrm>
        </p:spPr>
        <p:txBody>
          <a:bodyPr anchor="b"/>
          <a:lstStyle>
            <a:lvl1pPr algn="l">
              <a:defRPr sz="2000" b="1"/>
            </a:lvl1pPr>
          </a:lstStyle>
          <a:p>
            <a:r>
              <a:rPr lang="th-TH"/>
              <a:t>คลิกเพื่อแก้ไขลักษณะชื่อเรื่องต้นแบบ</a:t>
            </a:r>
          </a:p>
        </p:txBody>
      </p:sp>
      <p:sp>
        <p:nvSpPr>
          <p:cNvPr id="3" name="ตัวยึดเนื้อหา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4" name="ตัวยึดข้อความ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h-TH"/>
              <a:t>คลิกเพื่อแก้ไขลักษณะของข้อความต้นแบบ</a:t>
            </a:r>
          </a:p>
        </p:txBody>
      </p:sp>
      <p:sp>
        <p:nvSpPr>
          <p:cNvPr id="5" name="ตัวยึดวันที่ 4"/>
          <p:cNvSpPr>
            <a:spLocks noGrp="1"/>
          </p:cNvSpPr>
          <p:nvPr>
            <p:ph type="dt" sz="half" idx="10"/>
          </p:nvPr>
        </p:nvSpPr>
        <p:spPr/>
        <p:txBody>
          <a:bodyPr/>
          <a:lstStyle/>
          <a:p>
            <a:fld id="{98B240E4-2E4A-46A2-990E-F08272A82064}" type="datetimeFigureOut">
              <a:rPr lang="th-TH" smtClean="0">
                <a:solidFill>
                  <a:prstClr val="black">
                    <a:tint val="75000"/>
                  </a:prstClr>
                </a:solidFill>
              </a:rPr>
              <a:pPr/>
              <a:t>06/06/61</a:t>
            </a:fld>
            <a:endParaRPr lang="th-TH">
              <a:solidFill>
                <a:prstClr val="black">
                  <a:tint val="75000"/>
                </a:prstClr>
              </a:solidFill>
            </a:endParaRPr>
          </a:p>
        </p:txBody>
      </p:sp>
      <p:sp>
        <p:nvSpPr>
          <p:cNvPr id="6" name="ตัวยึดท้ายกระดาษ 5"/>
          <p:cNvSpPr>
            <a:spLocks noGrp="1"/>
          </p:cNvSpPr>
          <p:nvPr>
            <p:ph type="ftr" sz="quarter" idx="11"/>
          </p:nvPr>
        </p:nvSpPr>
        <p:spPr/>
        <p:txBody>
          <a:bodyPr/>
          <a:lstStyle/>
          <a:p>
            <a:endParaRPr lang="th-TH">
              <a:solidFill>
                <a:prstClr val="black">
                  <a:tint val="75000"/>
                </a:prstClr>
              </a:solidFill>
            </a:endParaRPr>
          </a:p>
        </p:txBody>
      </p:sp>
      <p:sp>
        <p:nvSpPr>
          <p:cNvPr id="7" name="ตัวยึดหมายเลขภาพนิ่ง 6"/>
          <p:cNvSpPr>
            <a:spLocks noGrp="1"/>
          </p:cNvSpPr>
          <p:nvPr>
            <p:ph type="sldNum" sz="quarter" idx="12"/>
          </p:nvPr>
        </p:nvSpPr>
        <p:spPr/>
        <p:txBody>
          <a:bodyPr/>
          <a:lstStyle/>
          <a:p>
            <a:fld id="{6E554BDA-0773-4CC5-BD4D-11941C6E92CC}"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16085693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รูปภาพพร้อมคำอธิบายภาพ">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1792288" y="4800600"/>
            <a:ext cx="5486400" cy="566738"/>
          </a:xfrm>
        </p:spPr>
        <p:txBody>
          <a:bodyPr anchor="b"/>
          <a:lstStyle>
            <a:lvl1pPr algn="l">
              <a:defRPr sz="2000" b="1"/>
            </a:lvl1pPr>
          </a:lstStyle>
          <a:p>
            <a:r>
              <a:rPr lang="th-TH"/>
              <a:t>คลิกเพื่อแก้ไขลักษณะชื่อเรื่องต้นแบบ</a:t>
            </a:r>
          </a:p>
        </p:txBody>
      </p:sp>
      <p:sp>
        <p:nvSpPr>
          <p:cNvPr id="3" name="ตัวยึดรูปภาพ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h-TH"/>
          </a:p>
        </p:txBody>
      </p:sp>
      <p:sp>
        <p:nvSpPr>
          <p:cNvPr id="4" name="ตัวยึดข้อความ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h-TH"/>
              <a:t>คลิกเพื่อแก้ไขลักษณะของข้อความต้นแบบ</a:t>
            </a:r>
          </a:p>
        </p:txBody>
      </p:sp>
      <p:sp>
        <p:nvSpPr>
          <p:cNvPr id="5" name="ตัวยึดวันที่ 4"/>
          <p:cNvSpPr>
            <a:spLocks noGrp="1"/>
          </p:cNvSpPr>
          <p:nvPr>
            <p:ph type="dt" sz="half" idx="10"/>
          </p:nvPr>
        </p:nvSpPr>
        <p:spPr/>
        <p:txBody>
          <a:bodyPr/>
          <a:lstStyle/>
          <a:p>
            <a:fld id="{98B240E4-2E4A-46A2-990E-F08272A82064}" type="datetimeFigureOut">
              <a:rPr lang="th-TH" smtClean="0">
                <a:solidFill>
                  <a:prstClr val="black">
                    <a:tint val="75000"/>
                  </a:prstClr>
                </a:solidFill>
              </a:rPr>
              <a:pPr/>
              <a:t>06/06/61</a:t>
            </a:fld>
            <a:endParaRPr lang="th-TH">
              <a:solidFill>
                <a:prstClr val="black">
                  <a:tint val="75000"/>
                </a:prstClr>
              </a:solidFill>
            </a:endParaRPr>
          </a:p>
        </p:txBody>
      </p:sp>
      <p:sp>
        <p:nvSpPr>
          <p:cNvPr id="6" name="ตัวยึดท้ายกระดาษ 5"/>
          <p:cNvSpPr>
            <a:spLocks noGrp="1"/>
          </p:cNvSpPr>
          <p:nvPr>
            <p:ph type="ftr" sz="quarter" idx="11"/>
          </p:nvPr>
        </p:nvSpPr>
        <p:spPr/>
        <p:txBody>
          <a:bodyPr/>
          <a:lstStyle/>
          <a:p>
            <a:endParaRPr lang="th-TH">
              <a:solidFill>
                <a:prstClr val="black">
                  <a:tint val="75000"/>
                </a:prstClr>
              </a:solidFill>
            </a:endParaRPr>
          </a:p>
        </p:txBody>
      </p:sp>
      <p:sp>
        <p:nvSpPr>
          <p:cNvPr id="7" name="ตัวยึดหมายเลขภาพนิ่ง 6"/>
          <p:cNvSpPr>
            <a:spLocks noGrp="1"/>
          </p:cNvSpPr>
          <p:nvPr>
            <p:ph type="sldNum" sz="quarter" idx="12"/>
          </p:nvPr>
        </p:nvSpPr>
        <p:spPr/>
        <p:txBody>
          <a:bodyPr/>
          <a:lstStyle/>
          <a:p>
            <a:fld id="{6E554BDA-0773-4CC5-BD4D-11941C6E92CC}"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26802457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ชื่อเรื่องและข้อความแนวตั้ง">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th-TH"/>
              <a:t>คลิกเพื่อแก้ไขลักษณะชื่อเรื่องต้นแบบ</a:t>
            </a:r>
          </a:p>
        </p:txBody>
      </p:sp>
      <p:sp>
        <p:nvSpPr>
          <p:cNvPr id="3" name="ตัวยึดข้อความแนวตั้ง 2"/>
          <p:cNvSpPr>
            <a:spLocks noGrp="1"/>
          </p:cNvSpPr>
          <p:nvPr>
            <p:ph type="body" orient="vert" idx="1"/>
          </p:nvPr>
        </p:nvSpPr>
        <p:spPr/>
        <p:txBody>
          <a:bodyPr vert="eaVert"/>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4" name="ตัวยึดวันที่ 3"/>
          <p:cNvSpPr>
            <a:spLocks noGrp="1"/>
          </p:cNvSpPr>
          <p:nvPr>
            <p:ph type="dt" sz="half" idx="10"/>
          </p:nvPr>
        </p:nvSpPr>
        <p:spPr/>
        <p:txBody>
          <a:bodyPr/>
          <a:lstStyle/>
          <a:p>
            <a:fld id="{98B240E4-2E4A-46A2-990E-F08272A82064}" type="datetimeFigureOut">
              <a:rPr lang="th-TH" smtClean="0">
                <a:solidFill>
                  <a:prstClr val="black">
                    <a:tint val="75000"/>
                  </a:prstClr>
                </a:solidFill>
              </a:rPr>
              <a:pPr/>
              <a:t>06/06/61</a:t>
            </a:fld>
            <a:endParaRPr lang="th-TH">
              <a:solidFill>
                <a:prstClr val="black">
                  <a:tint val="75000"/>
                </a:prstClr>
              </a:solidFill>
            </a:endParaRPr>
          </a:p>
        </p:txBody>
      </p:sp>
      <p:sp>
        <p:nvSpPr>
          <p:cNvPr id="5" name="ตัวยึดท้ายกระดาษ 4"/>
          <p:cNvSpPr>
            <a:spLocks noGrp="1"/>
          </p:cNvSpPr>
          <p:nvPr>
            <p:ph type="ftr" sz="quarter" idx="11"/>
          </p:nvPr>
        </p:nvSpPr>
        <p:spPr/>
        <p:txBody>
          <a:bodyPr/>
          <a:lstStyle/>
          <a:p>
            <a:endParaRPr lang="th-TH">
              <a:solidFill>
                <a:prstClr val="black">
                  <a:tint val="75000"/>
                </a:prstClr>
              </a:solidFill>
            </a:endParaRPr>
          </a:p>
        </p:txBody>
      </p:sp>
      <p:sp>
        <p:nvSpPr>
          <p:cNvPr id="6" name="ตัวยึดหมายเลขภาพนิ่ง 5"/>
          <p:cNvSpPr>
            <a:spLocks noGrp="1"/>
          </p:cNvSpPr>
          <p:nvPr>
            <p:ph type="sldNum" sz="quarter" idx="12"/>
          </p:nvPr>
        </p:nvSpPr>
        <p:spPr/>
        <p:txBody>
          <a:bodyPr/>
          <a:lstStyle/>
          <a:p>
            <a:fld id="{6E554BDA-0773-4CC5-BD4D-11941C6E92CC}"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36173736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ข้อความและชื่อเรื่องแนวตั้ง">
    <p:spTree>
      <p:nvGrpSpPr>
        <p:cNvPr id="1" name=""/>
        <p:cNvGrpSpPr/>
        <p:nvPr/>
      </p:nvGrpSpPr>
      <p:grpSpPr>
        <a:xfrm>
          <a:off x="0" y="0"/>
          <a:ext cx="0" cy="0"/>
          <a:chOff x="0" y="0"/>
          <a:chExt cx="0" cy="0"/>
        </a:xfrm>
      </p:grpSpPr>
      <p:sp>
        <p:nvSpPr>
          <p:cNvPr id="2" name="ชื่อเรื่องแนวตั้ง 1"/>
          <p:cNvSpPr>
            <a:spLocks noGrp="1"/>
          </p:cNvSpPr>
          <p:nvPr>
            <p:ph type="title" orient="vert"/>
          </p:nvPr>
        </p:nvSpPr>
        <p:spPr>
          <a:xfrm>
            <a:off x="6629400" y="274638"/>
            <a:ext cx="2057400" cy="5851525"/>
          </a:xfrm>
        </p:spPr>
        <p:txBody>
          <a:bodyPr vert="eaVert"/>
          <a:lstStyle/>
          <a:p>
            <a:r>
              <a:rPr lang="th-TH"/>
              <a:t>คลิกเพื่อแก้ไขลักษณะชื่อเรื่องต้นแบบ</a:t>
            </a:r>
          </a:p>
        </p:txBody>
      </p:sp>
      <p:sp>
        <p:nvSpPr>
          <p:cNvPr id="3" name="ตัวยึดข้อความแนวตั้ง 2"/>
          <p:cNvSpPr>
            <a:spLocks noGrp="1"/>
          </p:cNvSpPr>
          <p:nvPr>
            <p:ph type="body" orient="vert" idx="1"/>
          </p:nvPr>
        </p:nvSpPr>
        <p:spPr>
          <a:xfrm>
            <a:off x="457200" y="274638"/>
            <a:ext cx="6019800" cy="5851525"/>
          </a:xfrm>
        </p:spPr>
        <p:txBody>
          <a:bodyPr vert="eaVert"/>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4" name="ตัวยึดวันที่ 3"/>
          <p:cNvSpPr>
            <a:spLocks noGrp="1"/>
          </p:cNvSpPr>
          <p:nvPr>
            <p:ph type="dt" sz="half" idx="10"/>
          </p:nvPr>
        </p:nvSpPr>
        <p:spPr/>
        <p:txBody>
          <a:bodyPr/>
          <a:lstStyle/>
          <a:p>
            <a:fld id="{98B240E4-2E4A-46A2-990E-F08272A82064}" type="datetimeFigureOut">
              <a:rPr lang="th-TH" smtClean="0">
                <a:solidFill>
                  <a:prstClr val="black">
                    <a:tint val="75000"/>
                  </a:prstClr>
                </a:solidFill>
              </a:rPr>
              <a:pPr/>
              <a:t>06/06/61</a:t>
            </a:fld>
            <a:endParaRPr lang="th-TH">
              <a:solidFill>
                <a:prstClr val="black">
                  <a:tint val="75000"/>
                </a:prstClr>
              </a:solidFill>
            </a:endParaRPr>
          </a:p>
        </p:txBody>
      </p:sp>
      <p:sp>
        <p:nvSpPr>
          <p:cNvPr id="5" name="ตัวยึดท้ายกระดาษ 4"/>
          <p:cNvSpPr>
            <a:spLocks noGrp="1"/>
          </p:cNvSpPr>
          <p:nvPr>
            <p:ph type="ftr" sz="quarter" idx="11"/>
          </p:nvPr>
        </p:nvSpPr>
        <p:spPr/>
        <p:txBody>
          <a:bodyPr/>
          <a:lstStyle/>
          <a:p>
            <a:endParaRPr lang="th-TH">
              <a:solidFill>
                <a:prstClr val="black">
                  <a:tint val="75000"/>
                </a:prstClr>
              </a:solidFill>
            </a:endParaRPr>
          </a:p>
        </p:txBody>
      </p:sp>
      <p:sp>
        <p:nvSpPr>
          <p:cNvPr id="6" name="ตัวยึดหมายเลขภาพนิ่ง 5"/>
          <p:cNvSpPr>
            <a:spLocks noGrp="1"/>
          </p:cNvSpPr>
          <p:nvPr>
            <p:ph type="sldNum" sz="quarter" idx="12"/>
          </p:nvPr>
        </p:nvSpPr>
        <p:spPr/>
        <p:txBody>
          <a:bodyPr/>
          <a:lstStyle/>
          <a:p>
            <a:fld id="{6E554BDA-0773-4CC5-BD4D-11941C6E92CC}"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2563522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การเปรียบเทียบ">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lvl1pPr>
              <a:defRPr/>
            </a:lvl1pPr>
          </a:lstStyle>
          <a:p>
            <a:r>
              <a:rPr lang="th-TH"/>
              <a:t>คลิกเพื่อแก้ไขลักษณะชื่อเรื่องต้นแบบ</a:t>
            </a:r>
          </a:p>
        </p:txBody>
      </p:sp>
      <p:sp>
        <p:nvSpPr>
          <p:cNvPr id="3" name="ตัวยึดข้อความ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h-TH"/>
              <a:t>คลิกเพื่อแก้ไขลักษณะของข้อความต้นแบบ</a:t>
            </a:r>
          </a:p>
        </p:txBody>
      </p:sp>
      <p:sp>
        <p:nvSpPr>
          <p:cNvPr id="4" name="ตัวยึดเนื้อหา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5" name="ตัวยึดข้อความ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h-TH"/>
              <a:t>คลิกเพื่อแก้ไขลักษณะของข้อความต้นแบบ</a:t>
            </a:r>
          </a:p>
        </p:txBody>
      </p:sp>
      <p:sp>
        <p:nvSpPr>
          <p:cNvPr id="6" name="ตัวยึดเนื้อหา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7" name="ตัวยึดวันที่ 6"/>
          <p:cNvSpPr>
            <a:spLocks noGrp="1"/>
          </p:cNvSpPr>
          <p:nvPr>
            <p:ph type="dt" sz="half" idx="10"/>
          </p:nvPr>
        </p:nvSpPr>
        <p:spPr/>
        <p:txBody>
          <a:bodyPr/>
          <a:lstStyle/>
          <a:p>
            <a:fld id="{98B240E4-2E4A-46A2-990E-F08272A82064}" type="datetimeFigureOut">
              <a:rPr lang="th-TH" smtClean="0"/>
              <a:pPr/>
              <a:t>06/06/61</a:t>
            </a:fld>
            <a:endParaRPr lang="th-TH"/>
          </a:p>
        </p:txBody>
      </p:sp>
      <p:sp>
        <p:nvSpPr>
          <p:cNvPr id="8" name="ตัวยึดท้ายกระดาษ 7"/>
          <p:cNvSpPr>
            <a:spLocks noGrp="1"/>
          </p:cNvSpPr>
          <p:nvPr>
            <p:ph type="ftr" sz="quarter" idx="11"/>
          </p:nvPr>
        </p:nvSpPr>
        <p:spPr/>
        <p:txBody>
          <a:bodyPr/>
          <a:lstStyle/>
          <a:p>
            <a:endParaRPr lang="th-TH"/>
          </a:p>
        </p:txBody>
      </p:sp>
      <p:sp>
        <p:nvSpPr>
          <p:cNvPr id="9" name="ตัวยึดหมายเลขภาพนิ่ง 8"/>
          <p:cNvSpPr>
            <a:spLocks noGrp="1"/>
          </p:cNvSpPr>
          <p:nvPr>
            <p:ph type="sldNum" sz="quarter" idx="12"/>
          </p:nvPr>
        </p:nvSpPr>
        <p:spPr/>
        <p:txBody>
          <a:bodyPr/>
          <a:lstStyle/>
          <a:p>
            <a:fld id="{6E554BDA-0773-4CC5-BD4D-11941C6E92CC}" type="slidenum">
              <a:rPr lang="th-TH" smtClean="0"/>
              <a:pPr/>
              <a:t>‹#›</a:t>
            </a:fld>
            <a:endParaRPr lang="th-TH"/>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เฉพาะชื่อเรื่อง">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th-TH"/>
              <a:t>คลิกเพื่อแก้ไขลักษณะชื่อเรื่องต้นแบบ</a:t>
            </a:r>
          </a:p>
        </p:txBody>
      </p:sp>
      <p:sp>
        <p:nvSpPr>
          <p:cNvPr id="3" name="ตัวยึดวันที่ 2"/>
          <p:cNvSpPr>
            <a:spLocks noGrp="1"/>
          </p:cNvSpPr>
          <p:nvPr>
            <p:ph type="dt" sz="half" idx="10"/>
          </p:nvPr>
        </p:nvSpPr>
        <p:spPr/>
        <p:txBody>
          <a:bodyPr/>
          <a:lstStyle/>
          <a:p>
            <a:fld id="{98B240E4-2E4A-46A2-990E-F08272A82064}" type="datetimeFigureOut">
              <a:rPr lang="th-TH" smtClean="0"/>
              <a:pPr/>
              <a:t>06/06/61</a:t>
            </a:fld>
            <a:endParaRPr lang="th-TH"/>
          </a:p>
        </p:txBody>
      </p:sp>
      <p:sp>
        <p:nvSpPr>
          <p:cNvPr id="4" name="ตัวยึดท้ายกระดาษ 3"/>
          <p:cNvSpPr>
            <a:spLocks noGrp="1"/>
          </p:cNvSpPr>
          <p:nvPr>
            <p:ph type="ftr" sz="quarter" idx="11"/>
          </p:nvPr>
        </p:nvSpPr>
        <p:spPr/>
        <p:txBody>
          <a:bodyPr/>
          <a:lstStyle/>
          <a:p>
            <a:endParaRPr lang="th-TH"/>
          </a:p>
        </p:txBody>
      </p:sp>
      <p:sp>
        <p:nvSpPr>
          <p:cNvPr id="5" name="ตัวยึดหมายเลขภาพนิ่ง 4"/>
          <p:cNvSpPr>
            <a:spLocks noGrp="1"/>
          </p:cNvSpPr>
          <p:nvPr>
            <p:ph type="sldNum" sz="quarter" idx="12"/>
          </p:nvPr>
        </p:nvSpPr>
        <p:spPr/>
        <p:txBody>
          <a:bodyPr/>
          <a:lstStyle/>
          <a:p>
            <a:fld id="{6E554BDA-0773-4CC5-BD4D-11941C6E92CC}" type="slidenum">
              <a:rPr lang="th-TH" smtClean="0"/>
              <a:pPr/>
              <a:t>‹#›</a:t>
            </a:fld>
            <a:endParaRPr lang="th-TH"/>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ว่างเปล่า">
    <p:spTree>
      <p:nvGrpSpPr>
        <p:cNvPr id="1" name=""/>
        <p:cNvGrpSpPr/>
        <p:nvPr/>
      </p:nvGrpSpPr>
      <p:grpSpPr>
        <a:xfrm>
          <a:off x="0" y="0"/>
          <a:ext cx="0" cy="0"/>
          <a:chOff x="0" y="0"/>
          <a:chExt cx="0" cy="0"/>
        </a:xfrm>
      </p:grpSpPr>
      <p:sp>
        <p:nvSpPr>
          <p:cNvPr id="2" name="ตัวยึดวันที่ 1"/>
          <p:cNvSpPr>
            <a:spLocks noGrp="1"/>
          </p:cNvSpPr>
          <p:nvPr>
            <p:ph type="dt" sz="half" idx="10"/>
          </p:nvPr>
        </p:nvSpPr>
        <p:spPr/>
        <p:txBody>
          <a:bodyPr/>
          <a:lstStyle/>
          <a:p>
            <a:fld id="{98B240E4-2E4A-46A2-990E-F08272A82064}" type="datetimeFigureOut">
              <a:rPr lang="th-TH" smtClean="0"/>
              <a:pPr/>
              <a:t>06/06/61</a:t>
            </a:fld>
            <a:endParaRPr lang="th-TH"/>
          </a:p>
        </p:txBody>
      </p:sp>
      <p:sp>
        <p:nvSpPr>
          <p:cNvPr id="3" name="ตัวยึดท้ายกระดาษ 2"/>
          <p:cNvSpPr>
            <a:spLocks noGrp="1"/>
          </p:cNvSpPr>
          <p:nvPr>
            <p:ph type="ftr" sz="quarter" idx="11"/>
          </p:nvPr>
        </p:nvSpPr>
        <p:spPr/>
        <p:txBody>
          <a:bodyPr/>
          <a:lstStyle/>
          <a:p>
            <a:endParaRPr lang="th-TH"/>
          </a:p>
        </p:txBody>
      </p:sp>
      <p:sp>
        <p:nvSpPr>
          <p:cNvPr id="4" name="ตัวยึดหมายเลขภาพนิ่ง 3"/>
          <p:cNvSpPr>
            <a:spLocks noGrp="1"/>
          </p:cNvSpPr>
          <p:nvPr>
            <p:ph type="sldNum" sz="quarter" idx="12"/>
          </p:nvPr>
        </p:nvSpPr>
        <p:spPr/>
        <p:txBody>
          <a:bodyPr/>
          <a:lstStyle/>
          <a:p>
            <a:fld id="{6E554BDA-0773-4CC5-BD4D-11941C6E92CC}" type="slidenum">
              <a:rPr lang="th-TH" smtClean="0"/>
              <a:pPr/>
              <a:t>‹#›</a:t>
            </a:fld>
            <a:endParaRPr lang="th-TH"/>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เนื้อหาพร้อมคำอธิบายภาพ">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457200" y="273050"/>
            <a:ext cx="3008313" cy="1162050"/>
          </a:xfrm>
        </p:spPr>
        <p:txBody>
          <a:bodyPr anchor="b"/>
          <a:lstStyle>
            <a:lvl1pPr algn="l">
              <a:defRPr sz="2000" b="1"/>
            </a:lvl1pPr>
          </a:lstStyle>
          <a:p>
            <a:r>
              <a:rPr lang="th-TH"/>
              <a:t>คลิกเพื่อแก้ไขลักษณะชื่อเรื่องต้นแบบ</a:t>
            </a:r>
          </a:p>
        </p:txBody>
      </p:sp>
      <p:sp>
        <p:nvSpPr>
          <p:cNvPr id="3" name="ตัวยึดเนื้อหา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4" name="ตัวยึดข้อความ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h-TH"/>
              <a:t>คลิกเพื่อแก้ไขลักษณะของข้อความต้นแบบ</a:t>
            </a:r>
          </a:p>
        </p:txBody>
      </p:sp>
      <p:sp>
        <p:nvSpPr>
          <p:cNvPr id="5" name="ตัวยึดวันที่ 4"/>
          <p:cNvSpPr>
            <a:spLocks noGrp="1"/>
          </p:cNvSpPr>
          <p:nvPr>
            <p:ph type="dt" sz="half" idx="10"/>
          </p:nvPr>
        </p:nvSpPr>
        <p:spPr/>
        <p:txBody>
          <a:bodyPr/>
          <a:lstStyle/>
          <a:p>
            <a:fld id="{98B240E4-2E4A-46A2-990E-F08272A82064}" type="datetimeFigureOut">
              <a:rPr lang="th-TH" smtClean="0"/>
              <a:pPr/>
              <a:t>06/06/61</a:t>
            </a:fld>
            <a:endParaRPr lang="th-TH"/>
          </a:p>
        </p:txBody>
      </p:sp>
      <p:sp>
        <p:nvSpPr>
          <p:cNvPr id="6" name="ตัวยึดท้ายกระดาษ 5"/>
          <p:cNvSpPr>
            <a:spLocks noGrp="1"/>
          </p:cNvSpPr>
          <p:nvPr>
            <p:ph type="ftr" sz="quarter" idx="11"/>
          </p:nvPr>
        </p:nvSpPr>
        <p:spPr/>
        <p:txBody>
          <a:bodyPr/>
          <a:lstStyle/>
          <a:p>
            <a:endParaRPr lang="th-TH"/>
          </a:p>
        </p:txBody>
      </p:sp>
      <p:sp>
        <p:nvSpPr>
          <p:cNvPr id="7" name="ตัวยึดหมายเลขภาพนิ่ง 6"/>
          <p:cNvSpPr>
            <a:spLocks noGrp="1"/>
          </p:cNvSpPr>
          <p:nvPr>
            <p:ph type="sldNum" sz="quarter" idx="12"/>
          </p:nvPr>
        </p:nvSpPr>
        <p:spPr/>
        <p:txBody>
          <a:bodyPr/>
          <a:lstStyle/>
          <a:p>
            <a:fld id="{6E554BDA-0773-4CC5-BD4D-11941C6E92CC}" type="slidenum">
              <a:rPr lang="th-TH" smtClean="0"/>
              <a:pPr/>
              <a:t>‹#›</a:t>
            </a:fld>
            <a:endParaRPr lang="th-TH"/>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รูปภาพพร้อมคำอธิบายภาพ">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1792288" y="4800600"/>
            <a:ext cx="5486400" cy="566738"/>
          </a:xfrm>
        </p:spPr>
        <p:txBody>
          <a:bodyPr anchor="b"/>
          <a:lstStyle>
            <a:lvl1pPr algn="l">
              <a:defRPr sz="2000" b="1"/>
            </a:lvl1pPr>
          </a:lstStyle>
          <a:p>
            <a:r>
              <a:rPr lang="th-TH"/>
              <a:t>คลิกเพื่อแก้ไขลักษณะชื่อเรื่องต้นแบบ</a:t>
            </a:r>
          </a:p>
        </p:txBody>
      </p:sp>
      <p:sp>
        <p:nvSpPr>
          <p:cNvPr id="3" name="ตัวยึดรูปภาพ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h-TH"/>
          </a:p>
        </p:txBody>
      </p:sp>
      <p:sp>
        <p:nvSpPr>
          <p:cNvPr id="4" name="ตัวยึดข้อความ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h-TH"/>
              <a:t>คลิกเพื่อแก้ไขลักษณะของข้อความต้นแบบ</a:t>
            </a:r>
          </a:p>
        </p:txBody>
      </p:sp>
      <p:sp>
        <p:nvSpPr>
          <p:cNvPr id="5" name="ตัวยึดวันที่ 4"/>
          <p:cNvSpPr>
            <a:spLocks noGrp="1"/>
          </p:cNvSpPr>
          <p:nvPr>
            <p:ph type="dt" sz="half" idx="10"/>
          </p:nvPr>
        </p:nvSpPr>
        <p:spPr/>
        <p:txBody>
          <a:bodyPr/>
          <a:lstStyle/>
          <a:p>
            <a:fld id="{98B240E4-2E4A-46A2-990E-F08272A82064}" type="datetimeFigureOut">
              <a:rPr lang="th-TH" smtClean="0"/>
              <a:pPr/>
              <a:t>06/06/61</a:t>
            </a:fld>
            <a:endParaRPr lang="th-TH"/>
          </a:p>
        </p:txBody>
      </p:sp>
      <p:sp>
        <p:nvSpPr>
          <p:cNvPr id="6" name="ตัวยึดท้ายกระดาษ 5"/>
          <p:cNvSpPr>
            <a:spLocks noGrp="1"/>
          </p:cNvSpPr>
          <p:nvPr>
            <p:ph type="ftr" sz="quarter" idx="11"/>
          </p:nvPr>
        </p:nvSpPr>
        <p:spPr/>
        <p:txBody>
          <a:bodyPr/>
          <a:lstStyle/>
          <a:p>
            <a:endParaRPr lang="th-TH"/>
          </a:p>
        </p:txBody>
      </p:sp>
      <p:sp>
        <p:nvSpPr>
          <p:cNvPr id="7" name="ตัวยึดหมายเลขภาพนิ่ง 6"/>
          <p:cNvSpPr>
            <a:spLocks noGrp="1"/>
          </p:cNvSpPr>
          <p:nvPr>
            <p:ph type="sldNum" sz="quarter" idx="12"/>
          </p:nvPr>
        </p:nvSpPr>
        <p:spPr/>
        <p:txBody>
          <a:bodyPr/>
          <a:lstStyle/>
          <a:p>
            <a:fld id="{6E554BDA-0773-4CC5-BD4D-11941C6E92CC}" type="slidenum">
              <a:rPr lang="th-TH" smtClean="0"/>
              <a:pPr/>
              <a:t>‹#›</a:t>
            </a:fld>
            <a:endParaRPr lang="th-TH"/>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ตัวยึดชื่อเรื่อง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th-TH"/>
              <a:t>คลิกเพื่อแก้ไขลักษณะชื่อเรื่องต้นแบบ</a:t>
            </a:r>
          </a:p>
        </p:txBody>
      </p:sp>
      <p:sp>
        <p:nvSpPr>
          <p:cNvPr id="3" name="ตัวยึดข้อความ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4" name="ตัวยึดวันที่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B240E4-2E4A-46A2-990E-F08272A82064}" type="datetimeFigureOut">
              <a:rPr lang="th-TH" smtClean="0"/>
              <a:pPr/>
              <a:t>06/06/61</a:t>
            </a:fld>
            <a:endParaRPr lang="th-TH"/>
          </a:p>
        </p:txBody>
      </p:sp>
      <p:sp>
        <p:nvSpPr>
          <p:cNvPr id="5" name="ตัวยึดท้ายกระดา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h-TH"/>
          </a:p>
        </p:txBody>
      </p:sp>
      <p:sp>
        <p:nvSpPr>
          <p:cNvPr id="6" name="ตัวยึดหมายเลขภาพนิ่ง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554BDA-0773-4CC5-BD4D-11941C6E92CC}" type="slidenum">
              <a:rPr lang="th-TH" smtClean="0"/>
              <a:pPr/>
              <a:t>‹#›</a:t>
            </a:fld>
            <a:endParaRPr lang="th-TH"/>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3E39C4-30BE-4451-B6EE-4FD504F67751}" type="datetimeFigureOut">
              <a:rPr lang="en-US" smtClean="0">
                <a:solidFill>
                  <a:prstClr val="black">
                    <a:tint val="75000"/>
                  </a:prstClr>
                </a:solidFill>
              </a:rPr>
              <a:pPr/>
              <a:t>6/6/2018</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589711-5651-4B3B-B6CF-32BAB773DF7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02261824"/>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3F866F-96C1-46CB-9AC5-66BACC4BD5CB}" type="datetimeFigureOut">
              <a:rPr lang="th-TH" smtClean="0">
                <a:solidFill>
                  <a:prstClr val="black">
                    <a:tint val="75000"/>
                  </a:prstClr>
                </a:solidFill>
              </a:rPr>
              <a:pPr/>
              <a:t>06/06/61</a:t>
            </a:fld>
            <a:endParaRPr lang="th-TH">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h-TH">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71FD5B-F7BA-45B5-998F-963471E73DB6}"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1192473753"/>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ตัวยึดชื่อเรื่อง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th-TH"/>
              <a:t>คลิกเพื่อแก้ไขลักษณะชื่อเรื่องต้นแบบ</a:t>
            </a:r>
          </a:p>
        </p:txBody>
      </p:sp>
      <p:sp>
        <p:nvSpPr>
          <p:cNvPr id="3" name="ตัวยึดข้อความ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4" name="ตัวยึดวันที่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B240E4-2E4A-46A2-990E-F08272A82064}" type="datetimeFigureOut">
              <a:rPr lang="th-TH" smtClean="0">
                <a:solidFill>
                  <a:prstClr val="black">
                    <a:tint val="75000"/>
                  </a:prstClr>
                </a:solidFill>
              </a:rPr>
              <a:pPr/>
              <a:t>06/06/61</a:t>
            </a:fld>
            <a:endParaRPr lang="th-TH">
              <a:solidFill>
                <a:prstClr val="black">
                  <a:tint val="75000"/>
                </a:prstClr>
              </a:solidFill>
            </a:endParaRPr>
          </a:p>
        </p:txBody>
      </p:sp>
      <p:sp>
        <p:nvSpPr>
          <p:cNvPr id="5" name="ตัวยึดท้ายกระดา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h-TH">
              <a:solidFill>
                <a:prstClr val="black">
                  <a:tint val="75000"/>
                </a:prstClr>
              </a:solidFill>
            </a:endParaRPr>
          </a:p>
        </p:txBody>
      </p:sp>
      <p:sp>
        <p:nvSpPr>
          <p:cNvPr id="6" name="ตัวยึดหมายเลขภาพนิ่ง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554BDA-0773-4CC5-BD4D-11941C6E92CC}"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3115197262"/>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3.wdp"/><Relationship Id="rId3" Type="http://schemas.openxmlformats.org/officeDocument/2006/relationships/image" Target="../media/image1.tiff"/><Relationship Id="rId7" Type="http://schemas.openxmlformats.org/officeDocument/2006/relationships/image" Target="../media/image4.tiff"/><Relationship Id="rId12" Type="http://schemas.openxmlformats.org/officeDocument/2006/relationships/image" Target="../media/image8.jpeg"/><Relationship Id="rId2" Type="http://schemas.openxmlformats.org/officeDocument/2006/relationships/notesSlide" Target="../notesSlides/notesSlide1.xml"/><Relationship Id="rId16" Type="http://schemas.openxmlformats.org/officeDocument/2006/relationships/image" Target="../media/image10.tiff"/><Relationship Id="rId1" Type="http://schemas.openxmlformats.org/officeDocument/2006/relationships/slideLayout" Target="../slideLayouts/slideLayout12.xml"/><Relationship Id="rId6" Type="http://schemas.microsoft.com/office/2007/relationships/hdphoto" Target="../media/hdphoto1.wdp"/><Relationship Id="rId11" Type="http://schemas.microsoft.com/office/2007/relationships/hdphoto" Target="../media/hdphoto2.wdp"/><Relationship Id="rId5" Type="http://schemas.openxmlformats.org/officeDocument/2006/relationships/image" Target="../media/image3.png"/><Relationship Id="rId15" Type="http://schemas.microsoft.com/office/2007/relationships/hdphoto" Target="../media/hdphoto4.wdp"/><Relationship Id="rId10" Type="http://schemas.openxmlformats.org/officeDocument/2006/relationships/image" Target="../media/image7.jpeg"/><Relationship Id="rId4" Type="http://schemas.openxmlformats.org/officeDocument/2006/relationships/image" Target="../media/image2.png"/><Relationship Id="rId9" Type="http://schemas.openxmlformats.org/officeDocument/2006/relationships/image" Target="../media/image6.png"/><Relationship Id="rId14" Type="http://schemas.openxmlformats.org/officeDocument/2006/relationships/image" Target="../media/image9.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62.tiff"/><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1.tiff"/><Relationship Id="rId5" Type="http://schemas.openxmlformats.org/officeDocument/2006/relationships/image" Target="../media/image60.tiff"/><Relationship Id="rId4" Type="http://schemas.openxmlformats.org/officeDocument/2006/relationships/image" Target="../media/image5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64.jpeg"/><Relationship Id="rId4" Type="http://schemas.openxmlformats.org/officeDocument/2006/relationships/image" Target="../media/image63.jpe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7" Type="http://schemas.microsoft.com/office/2007/relationships/hdphoto" Target="../media/hdphoto8.wdp"/><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66.jpeg"/><Relationship Id="rId5" Type="http://schemas.microsoft.com/office/2007/relationships/hdphoto" Target="../media/hdphoto7.wdp"/><Relationship Id="rId4" Type="http://schemas.openxmlformats.org/officeDocument/2006/relationships/image" Target="../media/image65.jpeg"/></Relationships>
</file>

<file path=ppt/slides/_rels/slide13.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24.xml"/><Relationship Id="rId6" Type="http://schemas.microsoft.com/office/2007/relationships/hdphoto" Target="../media/hdphoto9.wdp"/><Relationship Id="rId5" Type="http://schemas.openxmlformats.org/officeDocument/2006/relationships/image" Target="../media/image68.png"/><Relationship Id="rId4" Type="http://schemas.openxmlformats.org/officeDocument/2006/relationships/image" Target="../media/image67.tiff"/></Relationships>
</file>

<file path=ppt/slides/_rels/slide2.xml.rels><?xml version="1.0" encoding="UTF-8" standalone="yes"?>
<Relationships xmlns="http://schemas.openxmlformats.org/package/2006/relationships"><Relationship Id="rId8" Type="http://schemas.openxmlformats.org/officeDocument/2006/relationships/image" Target="../media/image12.tiff"/><Relationship Id="rId13" Type="http://schemas.openxmlformats.org/officeDocument/2006/relationships/image" Target="../media/image17.png"/><Relationship Id="rId3" Type="http://schemas.openxmlformats.org/officeDocument/2006/relationships/image" Target="../media/image11.png"/><Relationship Id="rId7" Type="http://schemas.microsoft.com/office/2007/relationships/hdphoto" Target="../media/hdphoto4.wdp"/><Relationship Id="rId12" Type="http://schemas.openxmlformats.org/officeDocument/2006/relationships/image" Target="../media/image16.tiff"/><Relationship Id="rId17" Type="http://schemas.microsoft.com/office/2007/relationships/hdphoto" Target="../media/hdphoto5.wdp"/><Relationship Id="rId2" Type="http://schemas.openxmlformats.org/officeDocument/2006/relationships/notesSlide" Target="../notesSlides/notesSlide2.xml"/><Relationship Id="rId16" Type="http://schemas.openxmlformats.org/officeDocument/2006/relationships/image" Target="../media/image20.png"/><Relationship Id="rId1" Type="http://schemas.openxmlformats.org/officeDocument/2006/relationships/slideLayout" Target="../slideLayouts/slideLayout40.xml"/><Relationship Id="rId6" Type="http://schemas.openxmlformats.org/officeDocument/2006/relationships/image" Target="../media/image9.jpeg"/><Relationship Id="rId11" Type="http://schemas.openxmlformats.org/officeDocument/2006/relationships/image" Target="../media/image15.tiff"/><Relationship Id="rId5" Type="http://schemas.microsoft.com/office/2007/relationships/hdphoto" Target="../media/hdphoto2.wdp"/><Relationship Id="rId15" Type="http://schemas.openxmlformats.org/officeDocument/2006/relationships/image" Target="../media/image19.png"/><Relationship Id="rId10" Type="http://schemas.openxmlformats.org/officeDocument/2006/relationships/image" Target="../media/image14.tiff"/><Relationship Id="rId4" Type="http://schemas.openxmlformats.org/officeDocument/2006/relationships/image" Target="../media/image7.jpeg"/><Relationship Id="rId9" Type="http://schemas.openxmlformats.org/officeDocument/2006/relationships/image" Target="../media/image13.tiff"/><Relationship Id="rId14" Type="http://schemas.openxmlformats.org/officeDocument/2006/relationships/image" Target="../media/image18.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1.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22.tiff"/><Relationship Id="rId4" Type="http://schemas.openxmlformats.org/officeDocument/2006/relationships/diagramData" Target="../diagrams/data1.xml"/><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jpeg"/><Relationship Id="rId3" Type="http://schemas.openxmlformats.org/officeDocument/2006/relationships/image" Target="../media/image11.png"/><Relationship Id="rId7" Type="http://schemas.openxmlformats.org/officeDocument/2006/relationships/image" Target="../media/image17.png"/><Relationship Id="rId12"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29.jpeg"/><Relationship Id="rId5" Type="http://schemas.openxmlformats.org/officeDocument/2006/relationships/image" Target="../media/image24.jpe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27.jpeg"/><Relationship Id="rId14" Type="http://schemas.openxmlformats.org/officeDocument/2006/relationships/image" Target="../media/image32.jpe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microsoft.com/office/2007/relationships/hdphoto" Target="../media/hdphoto6.wdp"/><Relationship Id="rId4" Type="http://schemas.openxmlformats.org/officeDocument/2006/relationships/image" Target="../media/image34.jpeg"/></Relationships>
</file>

<file path=ppt/slides/_rels/slide6.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image" Target="../media/image11.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27.jpeg"/><Relationship Id="rId5" Type="http://schemas.openxmlformats.org/officeDocument/2006/relationships/slide" Target="slide7.xml"/><Relationship Id="rId10" Type="http://schemas.openxmlformats.org/officeDocument/2006/relationships/image" Target="../media/image38.png"/><Relationship Id="rId4" Type="http://schemas.openxmlformats.org/officeDocument/2006/relationships/image" Target="../media/image35.png"/><Relationship Id="rId9" Type="http://schemas.openxmlformats.org/officeDocument/2006/relationships/image" Target="../media/image37.png"/></Relationships>
</file>

<file path=ppt/slides/_rels/slide7.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jpeg"/><Relationship Id="rId3" Type="http://schemas.openxmlformats.org/officeDocument/2006/relationships/image" Target="../media/image11.png"/><Relationship Id="rId7" Type="http://schemas.openxmlformats.org/officeDocument/2006/relationships/image" Target="../media/image42.png"/><Relationship Id="rId12" Type="http://schemas.openxmlformats.org/officeDocument/2006/relationships/image" Target="../media/image47.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6.jpeg"/><Relationship Id="rId5" Type="http://schemas.openxmlformats.org/officeDocument/2006/relationships/image" Target="../media/image40.png"/><Relationship Id="rId10" Type="http://schemas.openxmlformats.org/officeDocument/2006/relationships/image" Target="../media/image45.jpeg"/><Relationship Id="rId4" Type="http://schemas.openxmlformats.org/officeDocument/2006/relationships/image" Target="../media/image39.jpeg"/><Relationship Id="rId9" Type="http://schemas.openxmlformats.org/officeDocument/2006/relationships/image" Target="../media/image44.png"/></Relationships>
</file>

<file path=ppt/slides/_rels/slide8.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49.jpeg"/><Relationship Id="rId7" Type="http://schemas.openxmlformats.org/officeDocument/2006/relationships/image" Target="../media/image53.jpeg"/><Relationship Id="rId12"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7.jpeg"/><Relationship Id="rId5" Type="http://schemas.openxmlformats.org/officeDocument/2006/relationships/image" Target="../media/image51.png"/><Relationship Id="rId10" Type="http://schemas.openxmlformats.org/officeDocument/2006/relationships/image" Target="../media/image56.jpeg"/><Relationship Id="rId4" Type="http://schemas.openxmlformats.org/officeDocument/2006/relationships/image" Target="../media/image50.png"/><Relationship Id="rId9" Type="http://schemas.openxmlformats.org/officeDocument/2006/relationships/image" Target="../media/image55.jpe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697DFD1A-AE78-DA41-BA5A-EF94F6ED8B3D}"/>
              </a:ext>
            </a:extLst>
          </p:cNvPr>
          <p:cNvPicPr>
            <a:picLocks noChangeAspect="1"/>
          </p:cNvPicPr>
          <p:nvPr/>
        </p:nvPicPr>
        <p:blipFill rotWithShape="1">
          <a:blip r:embed="rId3" cstate="print"/>
          <a:srcRect t="2" b="40766"/>
          <a:stretch/>
        </p:blipFill>
        <p:spPr>
          <a:xfrm rot="10800000">
            <a:off x="-7931" y="-1"/>
            <a:ext cx="9178292" cy="764703"/>
          </a:xfrm>
          <a:prstGeom prst="rect">
            <a:avLst/>
          </a:prstGeom>
        </p:spPr>
      </p:pic>
      <p:pic>
        <p:nvPicPr>
          <p:cNvPr id="27" name="Picture 26">
            <a:extLst>
              <a:ext uri="{FF2B5EF4-FFF2-40B4-BE49-F238E27FC236}">
                <a16:creationId xmlns:a16="http://schemas.microsoft.com/office/drawing/2014/main" id="{D2FA99C1-480F-F04A-9A45-BD8BC66F894B}"/>
              </a:ext>
            </a:extLst>
          </p:cNvPr>
          <p:cNvPicPr>
            <a:picLocks noChangeAspect="1"/>
          </p:cNvPicPr>
          <p:nvPr/>
        </p:nvPicPr>
        <p:blipFill rotWithShape="1">
          <a:blip r:embed="rId4" cstate="print"/>
          <a:srcRect t="29899"/>
          <a:stretch/>
        </p:blipFill>
        <p:spPr>
          <a:xfrm>
            <a:off x="6585" y="5321100"/>
            <a:ext cx="9144000" cy="1546340"/>
          </a:xfrm>
          <a:prstGeom prst="rect">
            <a:avLst/>
          </a:prstGeom>
        </p:spPr>
      </p:pic>
      <p:sp>
        <p:nvSpPr>
          <p:cNvPr id="11" name="ตัวแทนเนื้อหา 2"/>
          <p:cNvSpPr txBox="1">
            <a:spLocks/>
          </p:cNvSpPr>
          <p:nvPr/>
        </p:nvSpPr>
        <p:spPr>
          <a:xfrm>
            <a:off x="26415" y="2104174"/>
            <a:ext cx="9144000" cy="1280160"/>
          </a:xfrm>
          <a:prstGeom prst="rect">
            <a:avLst/>
          </a:prstGeom>
          <a:noFill/>
        </p:spPr>
        <p:txBody>
          <a:bodyPr vert="horz" lIns="91440" tIns="548640" rIns="91440" bIns="54864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20000"/>
              </a:lnSpc>
              <a:defRPr/>
            </a:pPr>
            <a:r>
              <a:rPr lang="en-US" sz="3200" b="1" dirty="0">
                <a:ln>
                  <a:solidFill>
                    <a:srgbClr val="0070C0"/>
                  </a:solidFill>
                </a:ln>
                <a:solidFill>
                  <a:srgbClr val="0070C0"/>
                </a:solidFill>
                <a:effectLst>
                  <a:glow rad="63500">
                    <a:srgbClr val="4BACC6">
                      <a:satMod val="175000"/>
                      <a:alpha val="40000"/>
                    </a:srgbClr>
                  </a:glow>
                </a:effectLst>
                <a:cs typeface="TH SarabunPSK" panose="020B0500040200020003" pitchFamily="34" charset="-34"/>
              </a:rPr>
              <a:t>National vision on flood and drought management</a:t>
            </a:r>
          </a:p>
        </p:txBody>
      </p:sp>
      <p:sp>
        <p:nvSpPr>
          <p:cNvPr id="12" name="TextBox 11"/>
          <p:cNvSpPr txBox="1"/>
          <p:nvPr/>
        </p:nvSpPr>
        <p:spPr>
          <a:xfrm>
            <a:off x="26415" y="3140968"/>
            <a:ext cx="9144000" cy="1035925"/>
          </a:xfrm>
          <a:prstGeom prst="rect">
            <a:avLst/>
          </a:prstGeom>
          <a:noFill/>
          <a:ln>
            <a:noFill/>
          </a:ln>
        </p:spPr>
        <p:txBody>
          <a:bodyPr wrap="square" rtlCol="0" anchor="ctr" anchorCtr="0">
            <a:spAutoFit/>
          </a:bodyPr>
          <a:lstStyle/>
          <a:p>
            <a:pPr algn="ctr">
              <a:lnSpc>
                <a:spcPct val="150000"/>
              </a:lnSpc>
            </a:pPr>
            <a:r>
              <a:rPr lang="en-US" sz="1800" b="1" dirty="0">
                <a:ln>
                  <a:solidFill>
                    <a:prstClr val="black"/>
                  </a:solidFill>
                </a:ln>
                <a:solidFill>
                  <a:prstClr val="black"/>
                </a:solidFill>
                <a:cs typeface="Myanmar Text" panose="020B0502040204020203" pitchFamily="34" charset="0"/>
              </a:rPr>
              <a:t>Dr. </a:t>
            </a:r>
            <a:r>
              <a:rPr lang="en-US" sz="1800" b="1" dirty="0" err="1">
                <a:ln>
                  <a:solidFill>
                    <a:prstClr val="black"/>
                  </a:solidFill>
                </a:ln>
                <a:solidFill>
                  <a:prstClr val="black"/>
                </a:solidFill>
                <a:cs typeface="Myanmar Text" panose="020B0502040204020203" pitchFamily="34" charset="0"/>
              </a:rPr>
              <a:t>Somkiat</a:t>
            </a:r>
            <a:r>
              <a:rPr lang="en-US" sz="1800" b="1" dirty="0">
                <a:ln>
                  <a:solidFill>
                    <a:prstClr val="black"/>
                  </a:solidFill>
                </a:ln>
                <a:solidFill>
                  <a:prstClr val="black"/>
                </a:solidFill>
                <a:cs typeface="Myanmar Text" panose="020B0502040204020203" pitchFamily="34" charset="0"/>
              </a:rPr>
              <a:t> </a:t>
            </a:r>
            <a:r>
              <a:rPr lang="en-US" sz="1800" b="1" dirty="0" err="1">
                <a:ln>
                  <a:solidFill>
                    <a:prstClr val="black"/>
                  </a:solidFill>
                </a:ln>
                <a:solidFill>
                  <a:prstClr val="black"/>
                </a:solidFill>
                <a:cs typeface="Myanmar Text" panose="020B0502040204020203" pitchFamily="34" charset="0"/>
              </a:rPr>
              <a:t>Prajamwong</a:t>
            </a:r>
            <a:endParaRPr lang="en-US" sz="1800" b="1" dirty="0">
              <a:ln>
                <a:solidFill>
                  <a:prstClr val="black"/>
                </a:solidFill>
              </a:ln>
              <a:solidFill>
                <a:prstClr val="black"/>
              </a:solidFill>
              <a:cs typeface="Myanmar Text" panose="020B0502040204020203" pitchFamily="34" charset="0"/>
            </a:endParaRPr>
          </a:p>
          <a:p>
            <a:pPr algn="ctr">
              <a:lnSpc>
                <a:spcPct val="110000"/>
              </a:lnSpc>
            </a:pPr>
            <a:r>
              <a:rPr lang="en-US" sz="1600" b="1" dirty="0">
                <a:solidFill>
                  <a:prstClr val="black"/>
                </a:solidFill>
                <a:cs typeface="Myanmar Text" panose="020B0502040204020203" pitchFamily="34" charset="0"/>
              </a:rPr>
              <a:t>Secretary - General</a:t>
            </a:r>
          </a:p>
          <a:p>
            <a:pPr algn="ctr">
              <a:lnSpc>
                <a:spcPct val="110000"/>
              </a:lnSpc>
            </a:pPr>
            <a:r>
              <a:rPr lang="en-US" sz="1600" b="1" dirty="0">
                <a:solidFill>
                  <a:prstClr val="black"/>
                </a:solidFill>
                <a:cs typeface="Myanmar Text" panose="020B0502040204020203" pitchFamily="34" charset="0"/>
              </a:rPr>
              <a:t>Office of the National Water Resources (ONWR), Thailand </a:t>
            </a:r>
            <a:endParaRPr lang="th-TH" sz="1600" b="1" dirty="0">
              <a:solidFill>
                <a:prstClr val="black"/>
              </a:solidFill>
              <a:cs typeface="TH SarabunPSK" panose="020B0500040200020003" pitchFamily="34" charset="-34"/>
            </a:endParaRPr>
          </a:p>
        </p:txBody>
      </p:sp>
      <p:sp>
        <p:nvSpPr>
          <p:cNvPr id="14" name="TextBox 13"/>
          <p:cNvSpPr txBox="1"/>
          <p:nvPr/>
        </p:nvSpPr>
        <p:spPr>
          <a:xfrm>
            <a:off x="-5262" y="5984111"/>
            <a:ext cx="9132516" cy="584775"/>
          </a:xfrm>
          <a:prstGeom prst="rect">
            <a:avLst/>
          </a:prstGeom>
          <a:noFill/>
        </p:spPr>
        <p:txBody>
          <a:bodyPr wrap="square" rtlCol="0" anchor="ctr" anchorCtr="0">
            <a:spAutoFit/>
          </a:bodyPr>
          <a:lstStyle/>
          <a:p>
            <a:pPr algn="ctr"/>
            <a:r>
              <a:rPr lang="en-US" sz="1600" b="1" dirty="0">
                <a:solidFill>
                  <a:prstClr val="black"/>
                </a:solidFill>
                <a:cs typeface="Myanmar Text" panose="020B0502040204020203" pitchFamily="34" charset="0"/>
              </a:rPr>
              <a:t>6</a:t>
            </a:r>
            <a:r>
              <a:rPr lang="en-US" sz="1600" b="1" baseline="30000" dirty="0">
                <a:solidFill>
                  <a:prstClr val="black"/>
                </a:solidFill>
                <a:cs typeface="Myanmar Text" panose="020B0502040204020203" pitchFamily="34" charset="0"/>
              </a:rPr>
              <a:t>th  </a:t>
            </a:r>
            <a:r>
              <a:rPr lang="en-US" sz="1600" b="1" dirty="0">
                <a:solidFill>
                  <a:prstClr val="black"/>
                </a:solidFill>
                <a:cs typeface="Myanmar Text" panose="020B0502040204020203" pitchFamily="34" charset="0"/>
              </a:rPr>
              <a:t>June  2018 </a:t>
            </a:r>
          </a:p>
          <a:p>
            <a:pPr algn="ctr"/>
            <a:r>
              <a:rPr lang="en-US" sz="1600" dirty="0">
                <a:solidFill>
                  <a:prstClr val="black"/>
                </a:solidFill>
                <a:cs typeface="Myanmar Text" panose="020B0502040204020203" pitchFamily="34" charset="0"/>
              </a:rPr>
              <a:t>United Nations Conference Centre, Bangkok, Thailand</a:t>
            </a:r>
            <a:endParaRPr lang="th-TH" sz="1600" b="1" dirty="0">
              <a:solidFill>
                <a:srgbClr val="4F81BD">
                  <a:lumMod val="75000"/>
                </a:srgbClr>
              </a:solidFill>
              <a:cs typeface="TH SarabunPSK" panose="020B0500040200020003" pitchFamily="34" charset="-34"/>
            </a:endParaRPr>
          </a:p>
        </p:txBody>
      </p:sp>
      <p:pic>
        <p:nvPicPr>
          <p:cNvPr id="24" name="Picture 23">
            <a:extLst>
              <a:ext uri="{FF2B5EF4-FFF2-40B4-BE49-F238E27FC236}">
                <a16:creationId xmlns:a16="http://schemas.microsoft.com/office/drawing/2014/main" id="{87FA9793-7112-DE40-89C0-369B57C349C1}"/>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20000"/>
                    </a14:imgEffect>
                  </a14:imgLayer>
                </a14:imgProps>
              </a:ext>
            </a:extLst>
          </a:blip>
          <a:stretch>
            <a:fillRect/>
          </a:stretch>
        </p:blipFill>
        <p:spPr>
          <a:xfrm>
            <a:off x="6320748" y="5147495"/>
            <a:ext cx="1376624" cy="914400"/>
          </a:xfrm>
          <a:prstGeom prst="rect">
            <a:avLst/>
          </a:prstGeom>
        </p:spPr>
      </p:pic>
      <p:pic>
        <p:nvPicPr>
          <p:cNvPr id="25" name="Picture 24">
            <a:extLst>
              <a:ext uri="{FF2B5EF4-FFF2-40B4-BE49-F238E27FC236}">
                <a16:creationId xmlns:a16="http://schemas.microsoft.com/office/drawing/2014/main" id="{5CD89E82-1597-0C47-AC24-604D15406A22}"/>
              </a:ext>
            </a:extLst>
          </p:cNvPr>
          <p:cNvPicPr>
            <a:picLocks noChangeAspect="1"/>
          </p:cNvPicPr>
          <p:nvPr/>
        </p:nvPicPr>
        <p:blipFill>
          <a:blip r:embed="rId7" cstate="print"/>
          <a:stretch>
            <a:fillRect/>
          </a:stretch>
        </p:blipFill>
        <p:spPr>
          <a:xfrm>
            <a:off x="7731207" y="4515990"/>
            <a:ext cx="1375037" cy="914400"/>
          </a:xfrm>
          <a:prstGeom prst="rect">
            <a:avLst/>
          </a:prstGeom>
        </p:spPr>
      </p:pic>
      <p:pic>
        <p:nvPicPr>
          <p:cNvPr id="1025" name="Picture 1" descr="page1image1808544">
            <a:extLst>
              <a:ext uri="{FF2B5EF4-FFF2-40B4-BE49-F238E27FC236}">
                <a16:creationId xmlns:a16="http://schemas.microsoft.com/office/drawing/2014/main" id="{62224CFF-82F8-5241-BFB2-8103A92E44D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65468" y="717597"/>
            <a:ext cx="1802641" cy="180264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026421" y="404664"/>
            <a:ext cx="4120183"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à¸à¸¥à¸à¸²à¸£à¸à¹à¸à¸«à¸²à¸£à¸¹à¸à¸ à¸²à¸à¸ªà¸³à¸«à¸£à¸±à¸ flood Thailand"/>
          <p:cNvPicPr>
            <a:picLocks noChangeAspect="1" noChangeArrowheads="1"/>
          </p:cNvPicPr>
          <p:nvPr/>
        </p:nvPicPr>
        <p:blipFill>
          <a:blip r:embed="rId10" cstate="print">
            <a:extLst>
              <a:ext uri="{BEBA8EAE-BF5A-486C-A8C5-ECC9F3942E4B}">
                <a14:imgProps xmlns:a14="http://schemas.microsoft.com/office/drawing/2010/main">
                  <a14:imgLayer r:embed="rId11">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31921" y="4693591"/>
            <a:ext cx="1372763"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à¸à¸¥à¸à¸²à¸£à¸à¹à¸à¸«à¸²à¸£à¸¹à¸à¸ à¸²à¸à¸ªà¸³à¸«à¸£à¸±à¸ flood Thailand"/>
          <p:cNvPicPr>
            <a:picLocks noChangeAspect="1" noChangeArrowheads="1"/>
          </p:cNvPicPr>
          <p:nvPr/>
        </p:nvPicPr>
        <p:blipFill>
          <a:blip r:embed="rId12" cstate="print">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2815342" y="4573242"/>
            <a:ext cx="1747519" cy="10972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à¸à¸¥à¸à¸²à¸£à¸à¹à¸à¸«à¸²à¸£à¸¹à¸à¸ à¸²à¸à¸ªà¸³à¸«à¸£à¸±à¸ flood Thailand"/>
          <p:cNvPicPr>
            <a:picLocks noChangeAspect="1" noChangeArrowheads="1"/>
          </p:cNvPicPr>
          <p:nvPr/>
        </p:nvPicPr>
        <p:blipFill>
          <a:blip r:embed="rId14" cstate="print">
            <a:extLst>
              <a:ext uri="{BEBA8EAE-BF5A-486C-A8C5-ECC9F3942E4B}">
                <a14:imgProps xmlns:a14="http://schemas.microsoft.com/office/drawing/2010/main">
                  <a14:imgLayer r:embed="rId15">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556678" y="5056055"/>
            <a:ext cx="12192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D0154E77-0127-F642-A59F-D3FDE2ABED07}"/>
              </a:ext>
            </a:extLst>
          </p:cNvPr>
          <p:cNvPicPr>
            <a:picLocks noChangeAspect="1"/>
          </p:cNvPicPr>
          <p:nvPr/>
        </p:nvPicPr>
        <p:blipFill>
          <a:blip r:embed="rId16" cstate="print"/>
          <a:stretch>
            <a:fillRect/>
          </a:stretch>
        </p:blipFill>
        <p:spPr>
          <a:xfrm>
            <a:off x="4610243" y="4557386"/>
            <a:ext cx="1645920" cy="1097280"/>
          </a:xfrm>
          <a:prstGeom prst="rect">
            <a:avLst/>
          </a:prstGeom>
        </p:spPr>
      </p:pic>
    </p:spTree>
    <p:extLst>
      <p:ext uri="{BB962C8B-B14F-4D97-AF65-F5344CB8AC3E}">
        <p14:creationId xmlns:p14="http://schemas.microsoft.com/office/powerpoint/2010/main" val="2084997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2">
            <a:extLst>
              <a:ext uri="{FF2B5EF4-FFF2-40B4-BE49-F238E27FC236}">
                <a16:creationId xmlns:a16="http://schemas.microsoft.com/office/drawing/2014/main" id="{BC121A34-0222-434E-B474-F993EAD17634}"/>
              </a:ext>
            </a:extLst>
          </p:cNvPr>
          <p:cNvSpPr txBox="1">
            <a:spLocks noChangeArrowheads="1"/>
          </p:cNvSpPr>
          <p:nvPr/>
        </p:nvSpPr>
        <p:spPr bwMode="auto">
          <a:xfrm>
            <a:off x="152400" y="0"/>
            <a:ext cx="8329006" cy="659439"/>
          </a:xfrm>
          <a:prstGeom prst="rect">
            <a:avLst/>
          </a:prstGeom>
          <a:noFill/>
          <a:ln w="9525">
            <a:noFill/>
            <a:miter lim="800000"/>
            <a:headEnd/>
            <a:tailEnd/>
          </a:ln>
          <a:effectLst/>
          <a:extLst/>
        </p:spPr>
        <p:txBody>
          <a:bodyPr lIns="91436" tIns="45718" rIns="91436" bIns="45718" anchor="ctr"/>
          <a:lstStyle>
            <a:defPPr>
              <a:defRPr lang="th-TH"/>
            </a:defPPr>
            <a:lvl1pPr algn="ctr" defTabSz="1219170" eaLnBrk="0" fontAlgn="base" hangingPunct="0">
              <a:spcBef>
                <a:spcPct val="0"/>
              </a:spcBef>
              <a:spcAft>
                <a:spcPct val="0"/>
              </a:spcAft>
              <a:defRPr sz="3200" b="1">
                <a:solidFill>
                  <a:prstClr val="white"/>
                </a:solidFill>
                <a:latin typeface="TH SarabunPSK" panose="020B0500040200020003" pitchFamily="34" charset="-34"/>
                <a:ea typeface="Calibri" panose="020F0502020204030204" pitchFamily="34" charset="0"/>
                <a:cs typeface="TH SarabunPSK" panose="020B0500040200020003" pitchFamily="34" charset="-34"/>
              </a:defRPr>
            </a:lvl1pPr>
          </a:lstStyle>
          <a:p>
            <a:pPr algn="l"/>
            <a:r>
              <a:rPr lang="en-US" altLang="th-TH" sz="2400" dirty="0">
                <a:solidFill>
                  <a:prstClr val="black"/>
                </a:solidFill>
                <a:latin typeface="Gill Sans MT" panose="020B0502020104020203" pitchFamily="34" charset="0"/>
              </a:rPr>
              <a:t>Management Tools : Flood and drought</a:t>
            </a:r>
          </a:p>
        </p:txBody>
      </p:sp>
      <p:grpSp>
        <p:nvGrpSpPr>
          <p:cNvPr id="17" name="Group 16"/>
          <p:cNvGrpSpPr/>
          <p:nvPr/>
        </p:nvGrpSpPr>
        <p:grpSpPr>
          <a:xfrm>
            <a:off x="3792" y="613719"/>
            <a:ext cx="9140208" cy="46100"/>
            <a:chOff x="3792" y="756594"/>
            <a:chExt cx="9140208" cy="46100"/>
          </a:xfrm>
        </p:grpSpPr>
        <p:sp>
          <p:nvSpPr>
            <p:cNvPr id="18" name="TextBox 17"/>
            <p:cNvSpPr txBox="1"/>
            <p:nvPr/>
          </p:nvSpPr>
          <p:spPr>
            <a:xfrm>
              <a:off x="3792" y="756594"/>
              <a:ext cx="6949440" cy="45720"/>
            </a:xfrm>
            <a:prstGeom prst="rect">
              <a:avLst/>
            </a:prstGeom>
            <a:solidFill>
              <a:srgbClr val="002060"/>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19" name="TextBox 18"/>
            <p:cNvSpPr txBox="1"/>
            <p:nvPr/>
          </p:nvSpPr>
          <p:spPr>
            <a:xfrm>
              <a:off x="8686800" y="756974"/>
              <a:ext cx="457200" cy="45720"/>
            </a:xfrm>
            <a:prstGeom prst="rect">
              <a:avLst/>
            </a:prstGeom>
            <a:solidFill>
              <a:srgbClr val="003366"/>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0" name="TextBox 19"/>
            <p:cNvSpPr txBox="1"/>
            <p:nvPr/>
          </p:nvSpPr>
          <p:spPr>
            <a:xfrm>
              <a:off x="6879077" y="756974"/>
              <a:ext cx="457200" cy="45720"/>
            </a:xfrm>
            <a:prstGeom prst="rect">
              <a:avLst/>
            </a:prstGeom>
            <a:solidFill>
              <a:srgbClr val="799AD5"/>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1" name="TextBox 20"/>
            <p:cNvSpPr txBox="1"/>
            <p:nvPr/>
          </p:nvSpPr>
          <p:spPr>
            <a:xfrm>
              <a:off x="7336277" y="756974"/>
              <a:ext cx="457200" cy="45720"/>
            </a:xfrm>
            <a:prstGeom prst="rect">
              <a:avLst/>
            </a:prstGeom>
            <a:solidFill>
              <a:srgbClr val="002A54"/>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2" name="TextBox 21"/>
            <p:cNvSpPr txBox="1"/>
            <p:nvPr/>
          </p:nvSpPr>
          <p:spPr>
            <a:xfrm>
              <a:off x="7778228" y="756974"/>
              <a:ext cx="457200" cy="45720"/>
            </a:xfrm>
            <a:prstGeom prst="rect">
              <a:avLst/>
            </a:prstGeom>
            <a:solidFill>
              <a:srgbClr val="75BAFF"/>
            </a:solidFill>
            <a:ln>
              <a:noFill/>
            </a:ln>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3" name="TextBox 22"/>
            <p:cNvSpPr txBox="1"/>
            <p:nvPr/>
          </p:nvSpPr>
          <p:spPr>
            <a:xfrm>
              <a:off x="8229600" y="756974"/>
              <a:ext cx="457200" cy="45720"/>
            </a:xfrm>
            <a:prstGeom prst="rect">
              <a:avLst/>
            </a:prstGeom>
            <a:solidFill>
              <a:schemeClr val="bg1">
                <a:lumMod val="85000"/>
              </a:schemeClr>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grpSp>
      <p:pic>
        <p:nvPicPr>
          <p:cNvPr id="24" name="Picture 1" descr="page1image1808544">
            <a:extLst>
              <a:ext uri="{FF2B5EF4-FFF2-40B4-BE49-F238E27FC236}">
                <a16:creationId xmlns:a16="http://schemas.microsoft.com/office/drawing/2014/main" id="{D34AB9CE-EA0E-D844-92BE-71C0AAB4AC2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81406" y="15983"/>
            <a:ext cx="643456" cy="643456"/>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p:cNvGrpSpPr/>
          <p:nvPr/>
        </p:nvGrpSpPr>
        <p:grpSpPr>
          <a:xfrm>
            <a:off x="7639050" y="6306613"/>
            <a:ext cx="1509095" cy="596266"/>
            <a:chOff x="7639050" y="6306613"/>
            <a:chExt cx="1509095" cy="596266"/>
          </a:xfrm>
        </p:grpSpPr>
        <p:sp>
          <p:nvSpPr>
            <p:cNvPr id="40" name="Isosceles Triangle 75"/>
            <p:cNvSpPr/>
            <p:nvPr/>
          </p:nvSpPr>
          <p:spPr>
            <a:xfrm rot="16200000">
              <a:off x="8553785" y="6260893"/>
              <a:ext cx="548640" cy="640080"/>
            </a:xfrm>
            <a:custGeom>
              <a:avLst/>
              <a:gdLst>
                <a:gd name="connsiteX0" fmla="*/ 0 w 533023"/>
                <a:gd name="connsiteY0" fmla="*/ 424591 h 424591"/>
                <a:gd name="connsiteX1" fmla="*/ 266512 w 533023"/>
                <a:gd name="connsiteY1" fmla="*/ 0 h 424591"/>
                <a:gd name="connsiteX2" fmla="*/ 533023 w 533023"/>
                <a:gd name="connsiteY2" fmla="*/ 424591 h 424591"/>
                <a:gd name="connsiteX3" fmla="*/ 0 w 533023"/>
                <a:gd name="connsiteY3" fmla="*/ 424591 h 424591"/>
                <a:gd name="connsiteX0" fmla="*/ 9713 w 542736"/>
                <a:gd name="connsiteY0" fmla="*/ 481741 h 481741"/>
                <a:gd name="connsiteX1" fmla="*/ 0 w 542736"/>
                <a:gd name="connsiteY1" fmla="*/ 0 h 481741"/>
                <a:gd name="connsiteX2" fmla="*/ 542736 w 542736"/>
                <a:gd name="connsiteY2" fmla="*/ 481741 h 481741"/>
                <a:gd name="connsiteX3" fmla="*/ 9713 w 542736"/>
                <a:gd name="connsiteY3" fmla="*/ 481741 h 481741"/>
                <a:gd name="connsiteX0" fmla="*/ 188 w 533211"/>
                <a:gd name="connsiteY0" fmla="*/ 853213 h 853213"/>
                <a:gd name="connsiteX1" fmla="*/ 0 w 533211"/>
                <a:gd name="connsiteY1" fmla="*/ 0 h 853213"/>
                <a:gd name="connsiteX2" fmla="*/ 533211 w 533211"/>
                <a:gd name="connsiteY2" fmla="*/ 853213 h 853213"/>
                <a:gd name="connsiteX3" fmla="*/ 188 w 533211"/>
                <a:gd name="connsiteY3" fmla="*/ 853213 h 853213"/>
              </a:gdLst>
              <a:ahLst/>
              <a:cxnLst>
                <a:cxn ang="0">
                  <a:pos x="connsiteX0" y="connsiteY0"/>
                </a:cxn>
                <a:cxn ang="0">
                  <a:pos x="connsiteX1" y="connsiteY1"/>
                </a:cxn>
                <a:cxn ang="0">
                  <a:pos x="connsiteX2" y="connsiteY2"/>
                </a:cxn>
                <a:cxn ang="0">
                  <a:pos x="connsiteX3" y="connsiteY3"/>
                </a:cxn>
              </a:cxnLst>
              <a:rect l="l" t="t" r="r" b="b"/>
              <a:pathLst>
                <a:path w="533211" h="853213">
                  <a:moveTo>
                    <a:pt x="188" y="853213"/>
                  </a:moveTo>
                  <a:cubicBezTo>
                    <a:pt x="125" y="568809"/>
                    <a:pt x="63" y="284404"/>
                    <a:pt x="0" y="0"/>
                  </a:cubicBezTo>
                  <a:lnTo>
                    <a:pt x="533211" y="853213"/>
                  </a:lnTo>
                  <a:lnTo>
                    <a:pt x="188" y="853213"/>
                  </a:lnTo>
                  <a:close/>
                </a:path>
              </a:pathLst>
            </a:cu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7" name="Slide Number Placeholder 3">
              <a:extLst>
                <a:ext uri="{FF2B5EF4-FFF2-40B4-BE49-F238E27FC236}">
                  <a16:creationId xmlns:a16="http://schemas.microsoft.com/office/drawing/2014/main" id="{993E45BD-23FC-453A-A1A6-5B0480503E0A}"/>
                </a:ext>
              </a:extLst>
            </p:cNvPr>
            <p:cNvSpPr txBox="1">
              <a:spLocks/>
            </p:cNvSpPr>
            <p:nvPr/>
          </p:nvSpPr>
          <p:spPr>
            <a:xfrm>
              <a:off x="7639050" y="6487062"/>
              <a:ext cx="1433544" cy="415817"/>
            </a:xfrm>
            <a:prstGeom prst="rect">
              <a:avLst/>
            </a:prstGeom>
          </p:spPr>
          <p:txBody>
            <a:bodyPr vert="horz" lIns="91440" tIns="45720" rIns="91440" bIns="45720" rtlCol="0" anchor="ctr"/>
            <a:lstStyle>
              <a:defPPr>
                <a:defRPr lang="th-TH"/>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a:lstStyle>
            <a:p>
              <a:pPr fontAlgn="base">
                <a:spcBef>
                  <a:spcPct val="0"/>
                </a:spcBef>
                <a:spcAft>
                  <a:spcPct val="0"/>
                </a:spcAft>
                <a:defRPr/>
              </a:pPr>
              <a:fld id="{5664B182-28F1-4CF7-B242-E9E53A180CBC}" type="slidenum">
                <a:rPr lang="en-US" smtClean="0">
                  <a:solidFill>
                    <a:prstClr val="black"/>
                  </a:solidFill>
                  <a:latin typeface="Tahoma" panose="020B0604030504040204" pitchFamily="34" charset="0"/>
                  <a:ea typeface="Tahoma" panose="020B0604030504040204" pitchFamily="34" charset="0"/>
                  <a:cs typeface="Tahoma" panose="020B0604030504040204" pitchFamily="34" charset="0"/>
                </a:rPr>
                <a:pPr fontAlgn="base">
                  <a:spcBef>
                    <a:spcPct val="0"/>
                  </a:spcBef>
                  <a:spcAft>
                    <a:spcPct val="0"/>
                  </a:spcAft>
                  <a:defRPr/>
                </a:pPr>
                <a:t>10</a:t>
              </a:fld>
              <a:endParaRPr lang="th-TH"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grpSp>
      <p:pic>
        <p:nvPicPr>
          <p:cNvPr id="1026"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600840" y="811954"/>
            <a:ext cx="7928302" cy="36971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Pentagon 24">
            <a:extLst>
              <a:ext uri="{FF2B5EF4-FFF2-40B4-BE49-F238E27FC236}">
                <a16:creationId xmlns:a16="http://schemas.microsoft.com/office/drawing/2014/main" id="{A356F944-843C-0F48-BCA1-E145FF49DBEF}"/>
              </a:ext>
            </a:extLst>
          </p:cNvPr>
          <p:cNvSpPr/>
          <p:nvPr/>
        </p:nvSpPr>
        <p:spPr>
          <a:xfrm rot="5400000">
            <a:off x="4405375" y="2323547"/>
            <a:ext cx="609600" cy="4938165"/>
          </a:xfrm>
          <a:prstGeom prst="homePlate">
            <a:avLst>
              <a:gd name="adj" fmla="val 62000"/>
            </a:avLst>
          </a:prstGeom>
          <a:solidFill>
            <a:schemeClr val="tx2">
              <a:lumMod val="40000"/>
              <a:lumOff val="6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ตัวแทนเนื้อหา 2"/>
          <p:cNvSpPr txBox="1">
            <a:spLocks/>
          </p:cNvSpPr>
          <p:nvPr/>
        </p:nvSpPr>
        <p:spPr>
          <a:xfrm>
            <a:off x="3837707" y="4866666"/>
            <a:ext cx="2936231" cy="84833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US" sz="1600" b="1" dirty="0">
                <a:solidFill>
                  <a:srgbClr val="0070C0"/>
                </a:solidFill>
                <a:cs typeface="TH SarabunPSK" panose="020B0500040200020003" pitchFamily="34" charset="-34"/>
              </a:rPr>
              <a:t>Information / situation</a:t>
            </a:r>
            <a:endParaRPr lang="th-TH" sz="1600" b="1" dirty="0">
              <a:solidFill>
                <a:srgbClr val="0070C0"/>
              </a:solidFill>
              <a:cs typeface="TH SarabunPSK" panose="020B0500040200020003" pitchFamily="34" charset="-34"/>
            </a:endParaRPr>
          </a:p>
        </p:txBody>
      </p:sp>
      <p:sp>
        <p:nvSpPr>
          <p:cNvPr id="27" name="ตัวแทนเนื้อหา 2"/>
          <p:cNvSpPr txBox="1">
            <a:spLocks/>
          </p:cNvSpPr>
          <p:nvPr/>
        </p:nvSpPr>
        <p:spPr>
          <a:xfrm>
            <a:off x="1765499" y="5819859"/>
            <a:ext cx="2649738" cy="84833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US" sz="1600" b="1" dirty="0">
                <a:solidFill>
                  <a:srgbClr val="0070C0"/>
                </a:solidFill>
                <a:cs typeface="TH SarabunPSK" panose="020B0500040200020003" pitchFamily="34" charset="-34"/>
              </a:rPr>
              <a:t>Thailand flood and drought information system</a:t>
            </a:r>
            <a:endParaRPr lang="th-TH" sz="1600" b="1" dirty="0">
              <a:solidFill>
                <a:srgbClr val="0070C0"/>
              </a:solidFill>
              <a:cs typeface="TH SarabunPSK" panose="020B0500040200020003" pitchFamily="34" charset="-34"/>
            </a:endParaRPr>
          </a:p>
        </p:txBody>
      </p:sp>
      <p:sp>
        <p:nvSpPr>
          <p:cNvPr id="28" name="ตัวแทนเนื้อหา 2"/>
          <p:cNvSpPr txBox="1">
            <a:spLocks/>
          </p:cNvSpPr>
          <p:nvPr/>
        </p:nvSpPr>
        <p:spPr>
          <a:xfrm>
            <a:off x="5675956" y="6033817"/>
            <a:ext cx="2871985" cy="39113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US" sz="1600" b="1" dirty="0">
                <a:solidFill>
                  <a:srgbClr val="0070C0"/>
                </a:solidFill>
                <a:cs typeface="TH SarabunPSK" panose="020B0500040200020003" pitchFamily="34" charset="-34"/>
              </a:rPr>
              <a:t>Thailand early warning system</a:t>
            </a:r>
            <a:endParaRPr lang="th-TH" sz="1600" b="1" dirty="0">
              <a:solidFill>
                <a:srgbClr val="0070C0"/>
              </a:solidFill>
              <a:cs typeface="TH SarabunPSK" panose="020B0500040200020003" pitchFamily="34" charset="-34"/>
            </a:endParaRPr>
          </a:p>
        </p:txBody>
      </p:sp>
      <p:sp>
        <p:nvSpPr>
          <p:cNvPr id="29" name="Rectangle 28">
            <a:extLst>
              <a:ext uri="{FF2B5EF4-FFF2-40B4-BE49-F238E27FC236}">
                <a16:creationId xmlns:a16="http://schemas.microsoft.com/office/drawing/2014/main" id="{C01AFC3C-E5C8-2243-896A-36006BC82529}"/>
              </a:ext>
            </a:extLst>
          </p:cNvPr>
          <p:cNvSpPr/>
          <p:nvPr/>
        </p:nvSpPr>
        <p:spPr>
          <a:xfrm>
            <a:off x="381452" y="5796637"/>
            <a:ext cx="4038147" cy="71728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5963C12-E701-884A-93B5-0CA01089B842}"/>
              </a:ext>
            </a:extLst>
          </p:cNvPr>
          <p:cNvSpPr/>
          <p:nvPr/>
        </p:nvSpPr>
        <p:spPr>
          <a:xfrm>
            <a:off x="4710176" y="5796636"/>
            <a:ext cx="4038147" cy="71728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Pentagon 30">
            <a:extLst>
              <a:ext uri="{FF2B5EF4-FFF2-40B4-BE49-F238E27FC236}">
                <a16:creationId xmlns:a16="http://schemas.microsoft.com/office/drawing/2014/main" id="{29B1DD4F-666F-2446-966D-AF9B8B28DAF8}"/>
              </a:ext>
            </a:extLst>
          </p:cNvPr>
          <p:cNvSpPr/>
          <p:nvPr/>
        </p:nvSpPr>
        <p:spPr>
          <a:xfrm rot="5400000">
            <a:off x="3080694" y="5034343"/>
            <a:ext cx="270296" cy="1403668"/>
          </a:xfrm>
          <a:prstGeom prst="homePlate">
            <a:avLst>
              <a:gd name="adj" fmla="val 62000"/>
            </a:avLst>
          </a:prstGeom>
          <a:solidFill>
            <a:schemeClr val="tx2">
              <a:lumMod val="40000"/>
              <a:lumOff val="6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entagon 31">
            <a:extLst>
              <a:ext uri="{FF2B5EF4-FFF2-40B4-BE49-F238E27FC236}">
                <a16:creationId xmlns:a16="http://schemas.microsoft.com/office/drawing/2014/main" id="{139AD8A2-0206-5B43-A046-3B158D1107A3}"/>
              </a:ext>
            </a:extLst>
          </p:cNvPr>
          <p:cNvSpPr/>
          <p:nvPr/>
        </p:nvSpPr>
        <p:spPr>
          <a:xfrm rot="5400000">
            <a:off x="5915084" y="5031100"/>
            <a:ext cx="270296" cy="1403668"/>
          </a:xfrm>
          <a:prstGeom prst="homePlate">
            <a:avLst>
              <a:gd name="adj" fmla="val 62000"/>
            </a:avLst>
          </a:prstGeom>
          <a:solidFill>
            <a:schemeClr val="tx2">
              <a:lumMod val="40000"/>
              <a:lumOff val="6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9A9EA52-1341-E445-89CA-F3BDD8F60F96}"/>
              </a:ext>
            </a:extLst>
          </p:cNvPr>
          <p:cNvSpPr/>
          <p:nvPr/>
        </p:nvSpPr>
        <p:spPr>
          <a:xfrm>
            <a:off x="2895600" y="4906970"/>
            <a:ext cx="3581400" cy="71728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51B4371D-5AA4-8D49-B7DC-94E34E11E4DB}"/>
              </a:ext>
            </a:extLst>
          </p:cNvPr>
          <p:cNvPicPr>
            <a:picLocks noChangeAspect="1"/>
          </p:cNvPicPr>
          <p:nvPr/>
        </p:nvPicPr>
        <p:blipFill>
          <a:blip r:embed="rId5" cstate="print"/>
          <a:stretch>
            <a:fillRect/>
          </a:stretch>
        </p:blipFill>
        <p:spPr>
          <a:xfrm>
            <a:off x="501840" y="5740964"/>
            <a:ext cx="1326960" cy="796176"/>
          </a:xfrm>
          <a:prstGeom prst="rect">
            <a:avLst/>
          </a:prstGeom>
        </p:spPr>
      </p:pic>
      <p:pic>
        <p:nvPicPr>
          <p:cNvPr id="35" name="Picture 34">
            <a:extLst>
              <a:ext uri="{FF2B5EF4-FFF2-40B4-BE49-F238E27FC236}">
                <a16:creationId xmlns:a16="http://schemas.microsoft.com/office/drawing/2014/main" id="{49665B83-C23D-4047-B5DE-4F8BD943A672}"/>
              </a:ext>
            </a:extLst>
          </p:cNvPr>
          <p:cNvPicPr>
            <a:picLocks noChangeAspect="1"/>
          </p:cNvPicPr>
          <p:nvPr/>
        </p:nvPicPr>
        <p:blipFill>
          <a:blip r:embed="rId6" cstate="print">
            <a:clrChange>
              <a:clrFrom>
                <a:srgbClr val="FFFFFF"/>
              </a:clrFrom>
              <a:clrTo>
                <a:srgbClr val="FFFFFF">
                  <a:alpha val="0"/>
                </a:srgbClr>
              </a:clrTo>
            </a:clrChange>
          </a:blip>
          <a:stretch>
            <a:fillRect/>
          </a:stretch>
        </p:blipFill>
        <p:spPr>
          <a:xfrm>
            <a:off x="4680126" y="5868082"/>
            <a:ext cx="1192015" cy="558757"/>
          </a:xfrm>
          <a:prstGeom prst="rect">
            <a:avLst/>
          </a:prstGeom>
        </p:spPr>
      </p:pic>
      <p:pic>
        <p:nvPicPr>
          <p:cNvPr id="36" name="Picture 35">
            <a:extLst>
              <a:ext uri="{FF2B5EF4-FFF2-40B4-BE49-F238E27FC236}">
                <a16:creationId xmlns:a16="http://schemas.microsoft.com/office/drawing/2014/main" id="{3EBDF238-AE80-D04E-B947-536555318600}"/>
              </a:ext>
            </a:extLst>
          </p:cNvPr>
          <p:cNvPicPr>
            <a:picLocks noChangeAspect="1"/>
          </p:cNvPicPr>
          <p:nvPr/>
        </p:nvPicPr>
        <p:blipFill>
          <a:blip r:embed="rId7" cstate="print"/>
          <a:stretch>
            <a:fillRect/>
          </a:stretch>
        </p:blipFill>
        <p:spPr>
          <a:xfrm>
            <a:off x="3121184" y="4957114"/>
            <a:ext cx="612616" cy="612616"/>
          </a:xfrm>
          <a:prstGeom prst="rect">
            <a:avLst/>
          </a:prstGeom>
        </p:spPr>
      </p:pic>
      <p:sp>
        <p:nvSpPr>
          <p:cNvPr id="37" name="สี่เหลี่ยมผืนผ้า 36"/>
          <p:cNvSpPr/>
          <p:nvPr/>
        </p:nvSpPr>
        <p:spPr>
          <a:xfrm>
            <a:off x="1643042" y="1500174"/>
            <a:ext cx="1000132" cy="142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rgbClr val="0070C0"/>
                </a:solidFill>
              </a:rPr>
              <a:t>rain</a:t>
            </a:r>
            <a:endParaRPr lang="th-TH" sz="1050" b="1" dirty="0">
              <a:solidFill>
                <a:srgbClr val="0070C0"/>
              </a:solidFill>
            </a:endParaRPr>
          </a:p>
        </p:txBody>
      </p:sp>
      <p:sp>
        <p:nvSpPr>
          <p:cNvPr id="39" name="สี่เหลี่ยมผืนผ้า 38"/>
          <p:cNvSpPr/>
          <p:nvPr/>
        </p:nvSpPr>
        <p:spPr>
          <a:xfrm>
            <a:off x="1316332" y="2143116"/>
            <a:ext cx="1000132" cy="142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rgbClr val="0070C0"/>
                </a:solidFill>
              </a:rPr>
              <a:t>Water level</a:t>
            </a:r>
            <a:endParaRPr lang="th-TH" sz="1050" b="1" dirty="0">
              <a:solidFill>
                <a:srgbClr val="0070C0"/>
              </a:solidFill>
            </a:endParaRPr>
          </a:p>
        </p:txBody>
      </p:sp>
      <p:sp>
        <p:nvSpPr>
          <p:cNvPr id="41" name="สี่เหลี่ยมผืนผ้า 40"/>
          <p:cNvSpPr/>
          <p:nvPr/>
        </p:nvSpPr>
        <p:spPr>
          <a:xfrm>
            <a:off x="1342050" y="2722240"/>
            <a:ext cx="1515438" cy="135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rgbClr val="0070C0"/>
                </a:solidFill>
              </a:rPr>
              <a:t>Dam/ reservoir</a:t>
            </a:r>
            <a:endParaRPr lang="th-TH" sz="1050" b="1" dirty="0">
              <a:solidFill>
                <a:srgbClr val="0070C0"/>
              </a:solidFill>
            </a:endParaRPr>
          </a:p>
        </p:txBody>
      </p:sp>
      <p:sp>
        <p:nvSpPr>
          <p:cNvPr id="42" name="สี่เหลี่ยมผืนผ้า 41"/>
          <p:cNvSpPr/>
          <p:nvPr/>
        </p:nvSpPr>
        <p:spPr>
          <a:xfrm>
            <a:off x="1643042" y="3357562"/>
            <a:ext cx="1515438" cy="135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rgbClr val="0070C0"/>
                </a:solidFill>
              </a:rPr>
              <a:t>Water </a:t>
            </a:r>
            <a:r>
              <a:rPr lang="en-US" sz="1050" b="1" dirty="0" err="1">
                <a:solidFill>
                  <a:srgbClr val="0070C0"/>
                </a:solidFill>
              </a:rPr>
              <a:t>quailty</a:t>
            </a:r>
            <a:endParaRPr lang="th-TH" sz="1050" b="1" dirty="0">
              <a:solidFill>
                <a:srgbClr val="0070C0"/>
              </a:solidFill>
            </a:endParaRPr>
          </a:p>
        </p:txBody>
      </p:sp>
      <p:sp>
        <p:nvSpPr>
          <p:cNvPr id="43" name="สี่เหลี่ยมผืนผ้า 42"/>
          <p:cNvSpPr/>
          <p:nvPr/>
        </p:nvSpPr>
        <p:spPr>
          <a:xfrm>
            <a:off x="5929322" y="1571612"/>
            <a:ext cx="1515438" cy="135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rgbClr val="0070C0"/>
                </a:solidFill>
              </a:rPr>
              <a:t>Tropical storm</a:t>
            </a:r>
            <a:endParaRPr lang="th-TH" sz="1050" b="1" dirty="0">
              <a:solidFill>
                <a:srgbClr val="0070C0"/>
              </a:solidFill>
            </a:endParaRPr>
          </a:p>
        </p:txBody>
      </p:sp>
      <p:sp>
        <p:nvSpPr>
          <p:cNvPr id="44" name="สี่เหลี่ยมผืนผ้า 43"/>
          <p:cNvSpPr/>
          <p:nvPr/>
        </p:nvSpPr>
        <p:spPr>
          <a:xfrm>
            <a:off x="6286512" y="2143116"/>
            <a:ext cx="1515438" cy="135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rgbClr val="0070C0"/>
                </a:solidFill>
              </a:rPr>
              <a:t>Rainfall forecast</a:t>
            </a:r>
            <a:endParaRPr lang="th-TH" sz="1050" b="1" dirty="0">
              <a:solidFill>
                <a:srgbClr val="0070C0"/>
              </a:solidFill>
            </a:endParaRPr>
          </a:p>
        </p:txBody>
      </p:sp>
      <p:sp>
        <p:nvSpPr>
          <p:cNvPr id="45" name="สี่เหลี่ยมผืนผ้า 44"/>
          <p:cNvSpPr/>
          <p:nvPr/>
        </p:nvSpPr>
        <p:spPr>
          <a:xfrm>
            <a:off x="6286512" y="2714620"/>
            <a:ext cx="1515438" cy="135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rgbClr val="0070C0"/>
                </a:solidFill>
              </a:rPr>
              <a:t>Wave forecast</a:t>
            </a:r>
            <a:endParaRPr lang="th-TH" sz="1050" b="1" dirty="0">
              <a:solidFill>
                <a:srgbClr val="0070C0"/>
              </a:solidFill>
            </a:endParaRPr>
          </a:p>
        </p:txBody>
      </p:sp>
      <p:sp>
        <p:nvSpPr>
          <p:cNvPr id="46" name="สี่เหลี่ยมผืนผ้า 45"/>
          <p:cNvSpPr/>
          <p:nvPr/>
        </p:nvSpPr>
        <p:spPr>
          <a:xfrm>
            <a:off x="5929322" y="3342322"/>
            <a:ext cx="1515438" cy="135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rgbClr val="0070C0"/>
                </a:solidFill>
              </a:rPr>
              <a:t>Disaster declared area</a:t>
            </a:r>
            <a:endParaRPr lang="th-TH" sz="1050" b="1" dirty="0">
              <a:solidFill>
                <a:srgbClr val="0070C0"/>
              </a:solidFill>
            </a:endParaRPr>
          </a:p>
        </p:txBody>
      </p:sp>
      <p:sp>
        <p:nvSpPr>
          <p:cNvPr id="48" name="สี่เหลี่ยมผืนผ้า 47"/>
          <p:cNvSpPr/>
          <p:nvPr/>
        </p:nvSpPr>
        <p:spPr>
          <a:xfrm>
            <a:off x="1071538" y="714356"/>
            <a:ext cx="2071702" cy="35719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0000"/>
                </a:solidFill>
              </a:rPr>
              <a:t>Current situation</a:t>
            </a:r>
            <a:endParaRPr lang="th-TH" sz="1600" b="1" dirty="0">
              <a:solidFill>
                <a:srgbClr val="FF0000"/>
              </a:solidFill>
            </a:endParaRPr>
          </a:p>
        </p:txBody>
      </p:sp>
      <p:sp>
        <p:nvSpPr>
          <p:cNvPr id="49" name="สี่เหลี่ยมผืนผ้า 48"/>
          <p:cNvSpPr/>
          <p:nvPr/>
        </p:nvSpPr>
        <p:spPr>
          <a:xfrm>
            <a:off x="6072198" y="714356"/>
            <a:ext cx="2071702" cy="35719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0000"/>
                </a:solidFill>
              </a:rPr>
              <a:t>Forecast</a:t>
            </a:r>
            <a:endParaRPr lang="th-TH" sz="1600" b="1" dirty="0">
              <a:solidFill>
                <a:srgbClr val="FF0000"/>
              </a:solidFill>
            </a:endParaRPr>
          </a:p>
        </p:txBody>
      </p:sp>
    </p:spTree>
    <p:extLst>
      <p:ext uri="{BB962C8B-B14F-4D97-AF65-F5344CB8AC3E}">
        <p14:creationId xmlns:p14="http://schemas.microsoft.com/office/powerpoint/2010/main" val="1715542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AB927936-1EB8-6A4D-AFC7-B93548A0CA0E}"/>
              </a:ext>
            </a:extLst>
          </p:cNvPr>
          <p:cNvSpPr/>
          <p:nvPr/>
        </p:nvSpPr>
        <p:spPr>
          <a:xfrm>
            <a:off x="613745" y="1234708"/>
            <a:ext cx="8417332" cy="2172236"/>
          </a:xfrm>
          <a:prstGeom prst="rec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16" name="Rectangle 22">
            <a:extLst>
              <a:ext uri="{FF2B5EF4-FFF2-40B4-BE49-F238E27FC236}">
                <a16:creationId xmlns:a16="http://schemas.microsoft.com/office/drawing/2014/main" id="{BC121A34-0222-434E-B474-F993EAD17634}"/>
              </a:ext>
            </a:extLst>
          </p:cNvPr>
          <p:cNvSpPr txBox="1">
            <a:spLocks noChangeArrowheads="1"/>
          </p:cNvSpPr>
          <p:nvPr/>
        </p:nvSpPr>
        <p:spPr bwMode="auto">
          <a:xfrm>
            <a:off x="152400" y="0"/>
            <a:ext cx="8329006" cy="659439"/>
          </a:xfrm>
          <a:prstGeom prst="rect">
            <a:avLst/>
          </a:prstGeom>
          <a:noFill/>
          <a:ln w="9525">
            <a:noFill/>
            <a:miter lim="800000"/>
            <a:headEnd/>
            <a:tailEnd/>
          </a:ln>
          <a:effectLst/>
          <a:extLst/>
        </p:spPr>
        <p:txBody>
          <a:bodyPr lIns="91436" tIns="45718" rIns="91436" bIns="45718" anchor="ctr"/>
          <a:lstStyle>
            <a:defPPr>
              <a:defRPr lang="th-TH"/>
            </a:defPPr>
            <a:lvl1pPr algn="ctr" defTabSz="1219170" eaLnBrk="0" fontAlgn="base" hangingPunct="0">
              <a:spcBef>
                <a:spcPct val="0"/>
              </a:spcBef>
              <a:spcAft>
                <a:spcPct val="0"/>
              </a:spcAft>
              <a:defRPr sz="3200" b="1">
                <a:solidFill>
                  <a:prstClr val="white"/>
                </a:solidFill>
                <a:latin typeface="TH SarabunPSK" panose="020B0500040200020003" pitchFamily="34" charset="-34"/>
                <a:ea typeface="Calibri" panose="020F0502020204030204" pitchFamily="34" charset="0"/>
                <a:cs typeface="TH SarabunPSK" panose="020B0500040200020003" pitchFamily="34" charset="-34"/>
              </a:defRPr>
            </a:lvl1pPr>
          </a:lstStyle>
          <a:p>
            <a:pPr algn="l"/>
            <a:r>
              <a:rPr lang="en-US" altLang="th-TH" sz="2400" dirty="0">
                <a:solidFill>
                  <a:prstClr val="black"/>
                </a:solidFill>
                <a:latin typeface="Gill Sans MT" panose="020B0502020104020203" pitchFamily="34" charset="0"/>
              </a:rPr>
              <a:t>Awareness raising: National level</a:t>
            </a:r>
          </a:p>
        </p:txBody>
      </p:sp>
      <p:grpSp>
        <p:nvGrpSpPr>
          <p:cNvPr id="17" name="Group 16"/>
          <p:cNvGrpSpPr/>
          <p:nvPr/>
        </p:nvGrpSpPr>
        <p:grpSpPr>
          <a:xfrm>
            <a:off x="3792" y="613719"/>
            <a:ext cx="9140208" cy="46100"/>
            <a:chOff x="3792" y="756594"/>
            <a:chExt cx="9140208" cy="46100"/>
          </a:xfrm>
        </p:grpSpPr>
        <p:sp>
          <p:nvSpPr>
            <p:cNvPr id="18" name="TextBox 17"/>
            <p:cNvSpPr txBox="1"/>
            <p:nvPr/>
          </p:nvSpPr>
          <p:spPr>
            <a:xfrm>
              <a:off x="3792" y="756594"/>
              <a:ext cx="6949440" cy="45720"/>
            </a:xfrm>
            <a:prstGeom prst="rect">
              <a:avLst/>
            </a:prstGeom>
            <a:solidFill>
              <a:srgbClr val="002060"/>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19" name="TextBox 18"/>
            <p:cNvSpPr txBox="1"/>
            <p:nvPr/>
          </p:nvSpPr>
          <p:spPr>
            <a:xfrm>
              <a:off x="8686800" y="756974"/>
              <a:ext cx="457200" cy="45720"/>
            </a:xfrm>
            <a:prstGeom prst="rect">
              <a:avLst/>
            </a:prstGeom>
            <a:solidFill>
              <a:srgbClr val="003366"/>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0" name="TextBox 19"/>
            <p:cNvSpPr txBox="1"/>
            <p:nvPr/>
          </p:nvSpPr>
          <p:spPr>
            <a:xfrm>
              <a:off x="6879077" y="756974"/>
              <a:ext cx="457200" cy="45720"/>
            </a:xfrm>
            <a:prstGeom prst="rect">
              <a:avLst/>
            </a:prstGeom>
            <a:solidFill>
              <a:srgbClr val="799AD5"/>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1" name="TextBox 20"/>
            <p:cNvSpPr txBox="1"/>
            <p:nvPr/>
          </p:nvSpPr>
          <p:spPr>
            <a:xfrm>
              <a:off x="7336277" y="756974"/>
              <a:ext cx="457200" cy="45720"/>
            </a:xfrm>
            <a:prstGeom prst="rect">
              <a:avLst/>
            </a:prstGeom>
            <a:solidFill>
              <a:srgbClr val="002A54"/>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2" name="TextBox 21"/>
            <p:cNvSpPr txBox="1"/>
            <p:nvPr/>
          </p:nvSpPr>
          <p:spPr>
            <a:xfrm>
              <a:off x="7778228" y="756974"/>
              <a:ext cx="457200" cy="45720"/>
            </a:xfrm>
            <a:prstGeom prst="rect">
              <a:avLst/>
            </a:prstGeom>
            <a:solidFill>
              <a:srgbClr val="75BAFF"/>
            </a:solidFill>
            <a:ln>
              <a:noFill/>
            </a:ln>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3" name="TextBox 22"/>
            <p:cNvSpPr txBox="1"/>
            <p:nvPr/>
          </p:nvSpPr>
          <p:spPr>
            <a:xfrm>
              <a:off x="8229600" y="756974"/>
              <a:ext cx="457200" cy="45720"/>
            </a:xfrm>
            <a:prstGeom prst="rect">
              <a:avLst/>
            </a:prstGeom>
            <a:solidFill>
              <a:schemeClr val="bg1">
                <a:lumMod val="85000"/>
              </a:schemeClr>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grpSp>
      <p:pic>
        <p:nvPicPr>
          <p:cNvPr id="24" name="Picture 1" descr="page1image1808544">
            <a:extLst>
              <a:ext uri="{FF2B5EF4-FFF2-40B4-BE49-F238E27FC236}">
                <a16:creationId xmlns:a16="http://schemas.microsoft.com/office/drawing/2014/main" id="{D34AB9CE-EA0E-D844-92BE-71C0AAB4AC2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81406" y="15983"/>
            <a:ext cx="643456" cy="643456"/>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p:cNvGrpSpPr/>
          <p:nvPr/>
        </p:nvGrpSpPr>
        <p:grpSpPr>
          <a:xfrm>
            <a:off x="7639050" y="6306613"/>
            <a:ext cx="1509095" cy="596266"/>
            <a:chOff x="7639050" y="6306613"/>
            <a:chExt cx="1509095" cy="596266"/>
          </a:xfrm>
        </p:grpSpPr>
        <p:sp>
          <p:nvSpPr>
            <p:cNvPr id="40" name="Isosceles Triangle 75"/>
            <p:cNvSpPr/>
            <p:nvPr/>
          </p:nvSpPr>
          <p:spPr>
            <a:xfrm rot="16200000">
              <a:off x="8553785" y="6260893"/>
              <a:ext cx="548640" cy="640080"/>
            </a:xfrm>
            <a:custGeom>
              <a:avLst/>
              <a:gdLst>
                <a:gd name="connsiteX0" fmla="*/ 0 w 533023"/>
                <a:gd name="connsiteY0" fmla="*/ 424591 h 424591"/>
                <a:gd name="connsiteX1" fmla="*/ 266512 w 533023"/>
                <a:gd name="connsiteY1" fmla="*/ 0 h 424591"/>
                <a:gd name="connsiteX2" fmla="*/ 533023 w 533023"/>
                <a:gd name="connsiteY2" fmla="*/ 424591 h 424591"/>
                <a:gd name="connsiteX3" fmla="*/ 0 w 533023"/>
                <a:gd name="connsiteY3" fmla="*/ 424591 h 424591"/>
                <a:gd name="connsiteX0" fmla="*/ 9713 w 542736"/>
                <a:gd name="connsiteY0" fmla="*/ 481741 h 481741"/>
                <a:gd name="connsiteX1" fmla="*/ 0 w 542736"/>
                <a:gd name="connsiteY1" fmla="*/ 0 h 481741"/>
                <a:gd name="connsiteX2" fmla="*/ 542736 w 542736"/>
                <a:gd name="connsiteY2" fmla="*/ 481741 h 481741"/>
                <a:gd name="connsiteX3" fmla="*/ 9713 w 542736"/>
                <a:gd name="connsiteY3" fmla="*/ 481741 h 481741"/>
                <a:gd name="connsiteX0" fmla="*/ 188 w 533211"/>
                <a:gd name="connsiteY0" fmla="*/ 853213 h 853213"/>
                <a:gd name="connsiteX1" fmla="*/ 0 w 533211"/>
                <a:gd name="connsiteY1" fmla="*/ 0 h 853213"/>
                <a:gd name="connsiteX2" fmla="*/ 533211 w 533211"/>
                <a:gd name="connsiteY2" fmla="*/ 853213 h 853213"/>
                <a:gd name="connsiteX3" fmla="*/ 188 w 533211"/>
                <a:gd name="connsiteY3" fmla="*/ 853213 h 853213"/>
              </a:gdLst>
              <a:ahLst/>
              <a:cxnLst>
                <a:cxn ang="0">
                  <a:pos x="connsiteX0" y="connsiteY0"/>
                </a:cxn>
                <a:cxn ang="0">
                  <a:pos x="connsiteX1" y="connsiteY1"/>
                </a:cxn>
                <a:cxn ang="0">
                  <a:pos x="connsiteX2" y="connsiteY2"/>
                </a:cxn>
                <a:cxn ang="0">
                  <a:pos x="connsiteX3" y="connsiteY3"/>
                </a:cxn>
              </a:cxnLst>
              <a:rect l="l" t="t" r="r" b="b"/>
              <a:pathLst>
                <a:path w="533211" h="853213">
                  <a:moveTo>
                    <a:pt x="188" y="853213"/>
                  </a:moveTo>
                  <a:cubicBezTo>
                    <a:pt x="125" y="568809"/>
                    <a:pt x="63" y="284404"/>
                    <a:pt x="0" y="0"/>
                  </a:cubicBezTo>
                  <a:lnTo>
                    <a:pt x="533211" y="853213"/>
                  </a:lnTo>
                  <a:lnTo>
                    <a:pt x="188" y="853213"/>
                  </a:lnTo>
                  <a:close/>
                </a:path>
              </a:pathLst>
            </a:cu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7" name="Slide Number Placeholder 3">
              <a:extLst>
                <a:ext uri="{FF2B5EF4-FFF2-40B4-BE49-F238E27FC236}">
                  <a16:creationId xmlns:a16="http://schemas.microsoft.com/office/drawing/2014/main" id="{993E45BD-23FC-453A-A1A6-5B0480503E0A}"/>
                </a:ext>
              </a:extLst>
            </p:cNvPr>
            <p:cNvSpPr txBox="1">
              <a:spLocks/>
            </p:cNvSpPr>
            <p:nvPr/>
          </p:nvSpPr>
          <p:spPr>
            <a:xfrm>
              <a:off x="7639050" y="6487062"/>
              <a:ext cx="1433544" cy="415817"/>
            </a:xfrm>
            <a:prstGeom prst="rect">
              <a:avLst/>
            </a:prstGeom>
          </p:spPr>
          <p:txBody>
            <a:bodyPr vert="horz" lIns="91440" tIns="45720" rIns="91440" bIns="45720" rtlCol="0" anchor="ctr"/>
            <a:lstStyle>
              <a:defPPr>
                <a:defRPr lang="th-TH"/>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a:lstStyle>
            <a:p>
              <a:pPr fontAlgn="base">
                <a:spcBef>
                  <a:spcPct val="0"/>
                </a:spcBef>
                <a:spcAft>
                  <a:spcPct val="0"/>
                </a:spcAft>
                <a:defRPr/>
              </a:pPr>
              <a:fld id="{5664B182-28F1-4CF7-B242-E9E53A180CBC}" type="slidenum">
                <a:rPr lang="en-US" smtClean="0">
                  <a:solidFill>
                    <a:prstClr val="black"/>
                  </a:solidFill>
                  <a:latin typeface="Tahoma" panose="020B0604030504040204" pitchFamily="34" charset="0"/>
                  <a:ea typeface="Tahoma" panose="020B0604030504040204" pitchFamily="34" charset="0"/>
                  <a:cs typeface="Tahoma" panose="020B0604030504040204" pitchFamily="34" charset="0"/>
                </a:rPr>
                <a:pPr fontAlgn="base">
                  <a:spcBef>
                    <a:spcPct val="0"/>
                  </a:spcBef>
                  <a:spcAft>
                    <a:spcPct val="0"/>
                  </a:spcAft>
                  <a:defRPr/>
                </a:pPr>
                <a:t>11</a:t>
              </a:fld>
              <a:endParaRPr lang="th-TH"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grpSp>
      <p:pic>
        <p:nvPicPr>
          <p:cNvPr id="3074" name="Picture 2" descr="C:\ONWR\NWMC\2018.06.06 UN\Logo\เสวนาบริหารจัดการน้ำ_180605_0043.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30658" b="11098"/>
          <a:stretch/>
        </p:blipFill>
        <p:spPr bwMode="auto">
          <a:xfrm>
            <a:off x="179512" y="836712"/>
            <a:ext cx="2865157" cy="2448272"/>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ONWR\NWMC\2018.06.06 UN\Logo\เสวนาบริหารจัดการน้ำ_180605_0001.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630" b="15843"/>
          <a:stretch/>
        </p:blipFill>
        <p:spPr bwMode="auto">
          <a:xfrm>
            <a:off x="501452" y="3717032"/>
            <a:ext cx="8117544" cy="306662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456E2B4C-A571-BC4A-AFD1-DE5403CCE570}"/>
              </a:ext>
            </a:extLst>
          </p:cNvPr>
          <p:cNvSpPr/>
          <p:nvPr/>
        </p:nvSpPr>
        <p:spPr>
          <a:xfrm>
            <a:off x="3250569" y="1317919"/>
            <a:ext cx="5552565" cy="1754326"/>
          </a:xfrm>
          <a:prstGeom prst="rect">
            <a:avLst/>
          </a:prstGeom>
        </p:spPr>
        <p:txBody>
          <a:bodyPr wrap="square">
            <a:spAutoFit/>
          </a:bodyPr>
          <a:lstStyle/>
          <a:p>
            <a:pPr algn="thaiDist"/>
            <a:r>
              <a:rPr lang="en-US" sz="1800" dirty="0">
                <a:solidFill>
                  <a:srgbClr val="555555"/>
                </a:solidFill>
              </a:rPr>
              <a:t>	Prime Minister pointed out his administration has already endorsed a total of 216 water projects worth 4 billion baht, increasing water supplies by 27 million cubic meters and covering 900,000 rai of farming and residential land, adding that 3,000 more projects are being reviewed by responsible committees</a:t>
            </a:r>
            <a:endParaRPr lang="en-US" sz="1800" dirty="0">
              <a:solidFill>
                <a:prstClr val="black"/>
              </a:solidFill>
            </a:endParaRPr>
          </a:p>
        </p:txBody>
      </p:sp>
      <p:sp>
        <p:nvSpPr>
          <p:cNvPr id="27" name="TextBox 26">
            <a:extLst>
              <a:ext uri="{FF2B5EF4-FFF2-40B4-BE49-F238E27FC236}">
                <a16:creationId xmlns:a16="http://schemas.microsoft.com/office/drawing/2014/main" id="{32E06AAA-537B-6E4A-AE42-689E59EAF6BC}"/>
              </a:ext>
            </a:extLst>
          </p:cNvPr>
          <p:cNvSpPr txBox="1"/>
          <p:nvPr/>
        </p:nvSpPr>
        <p:spPr>
          <a:xfrm>
            <a:off x="3150405" y="892314"/>
            <a:ext cx="6208775" cy="400110"/>
          </a:xfrm>
          <a:prstGeom prst="rect">
            <a:avLst/>
          </a:prstGeom>
          <a:noFill/>
        </p:spPr>
        <p:txBody>
          <a:bodyPr wrap="square" rtlCol="0">
            <a:spAutoFit/>
          </a:bodyPr>
          <a:lstStyle/>
          <a:p>
            <a:r>
              <a:rPr lang="en-US" sz="2000" b="1" dirty="0">
                <a:solidFill>
                  <a:prstClr val="black"/>
                </a:solidFill>
              </a:rPr>
              <a:t>4</a:t>
            </a:r>
            <a:r>
              <a:rPr lang="en-US" sz="2000" b="1" baseline="30000" dirty="0">
                <a:solidFill>
                  <a:prstClr val="black"/>
                </a:solidFill>
              </a:rPr>
              <a:t>th</a:t>
            </a:r>
            <a:r>
              <a:rPr lang="en-US" sz="2000" b="1" dirty="0">
                <a:solidFill>
                  <a:prstClr val="black"/>
                </a:solidFill>
              </a:rPr>
              <a:t> June 2018,</a:t>
            </a:r>
            <a:r>
              <a:rPr lang="th-TH" sz="2000" b="1" dirty="0">
                <a:solidFill>
                  <a:prstClr val="black"/>
                </a:solidFill>
              </a:rPr>
              <a:t> </a:t>
            </a:r>
            <a:r>
              <a:rPr lang="en-US" sz="2000" b="1" dirty="0">
                <a:solidFill>
                  <a:prstClr val="black"/>
                </a:solidFill>
              </a:rPr>
              <a:t>Government House</a:t>
            </a:r>
            <a:r>
              <a:rPr lang="th-TH" sz="2000" b="1" dirty="0">
                <a:solidFill>
                  <a:prstClr val="black"/>
                </a:solidFill>
              </a:rPr>
              <a:t> </a:t>
            </a:r>
            <a:r>
              <a:rPr lang="en-US" sz="2000" b="1" dirty="0">
                <a:solidFill>
                  <a:prstClr val="black"/>
                </a:solidFill>
              </a:rPr>
              <a:t>of Thailand </a:t>
            </a:r>
          </a:p>
        </p:txBody>
      </p:sp>
    </p:spTree>
    <p:extLst>
      <p:ext uri="{BB962C8B-B14F-4D97-AF65-F5344CB8AC3E}">
        <p14:creationId xmlns:p14="http://schemas.microsoft.com/office/powerpoint/2010/main" val="4040694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2">
            <a:extLst>
              <a:ext uri="{FF2B5EF4-FFF2-40B4-BE49-F238E27FC236}">
                <a16:creationId xmlns:a16="http://schemas.microsoft.com/office/drawing/2014/main" id="{BC121A34-0222-434E-B474-F993EAD17634}"/>
              </a:ext>
            </a:extLst>
          </p:cNvPr>
          <p:cNvSpPr txBox="1">
            <a:spLocks noChangeArrowheads="1"/>
          </p:cNvSpPr>
          <p:nvPr/>
        </p:nvSpPr>
        <p:spPr bwMode="auto">
          <a:xfrm>
            <a:off x="152400" y="0"/>
            <a:ext cx="8329006" cy="659439"/>
          </a:xfrm>
          <a:prstGeom prst="rect">
            <a:avLst/>
          </a:prstGeom>
          <a:noFill/>
          <a:ln w="9525">
            <a:noFill/>
            <a:miter lim="800000"/>
            <a:headEnd/>
            <a:tailEnd/>
          </a:ln>
          <a:effectLst/>
          <a:extLst/>
        </p:spPr>
        <p:txBody>
          <a:bodyPr lIns="91436" tIns="45718" rIns="91436" bIns="45718" anchor="ctr"/>
          <a:lstStyle>
            <a:defPPr>
              <a:defRPr lang="th-TH"/>
            </a:defPPr>
            <a:lvl1pPr algn="ctr" defTabSz="1219170" eaLnBrk="0" fontAlgn="base" hangingPunct="0">
              <a:spcBef>
                <a:spcPct val="0"/>
              </a:spcBef>
              <a:spcAft>
                <a:spcPct val="0"/>
              </a:spcAft>
              <a:defRPr sz="3200" b="1">
                <a:solidFill>
                  <a:prstClr val="white"/>
                </a:solidFill>
                <a:latin typeface="TH SarabunPSK" panose="020B0500040200020003" pitchFamily="34" charset="-34"/>
                <a:ea typeface="Calibri" panose="020F0502020204030204" pitchFamily="34" charset="0"/>
                <a:cs typeface="TH SarabunPSK" panose="020B0500040200020003" pitchFamily="34" charset="-34"/>
              </a:defRPr>
            </a:lvl1pPr>
          </a:lstStyle>
          <a:p>
            <a:pPr algn="l"/>
            <a:r>
              <a:rPr lang="en-US" altLang="th-TH" sz="2400" dirty="0">
                <a:solidFill>
                  <a:prstClr val="black"/>
                </a:solidFill>
                <a:latin typeface="Gill Sans MT" panose="020B0502020104020203" pitchFamily="34" charset="0"/>
              </a:rPr>
              <a:t>Awareness raising: International Level</a:t>
            </a:r>
          </a:p>
        </p:txBody>
      </p:sp>
      <p:grpSp>
        <p:nvGrpSpPr>
          <p:cNvPr id="17" name="Group 16"/>
          <p:cNvGrpSpPr/>
          <p:nvPr/>
        </p:nvGrpSpPr>
        <p:grpSpPr>
          <a:xfrm>
            <a:off x="3792" y="613719"/>
            <a:ext cx="9140208" cy="46100"/>
            <a:chOff x="3792" y="756594"/>
            <a:chExt cx="9140208" cy="46100"/>
          </a:xfrm>
        </p:grpSpPr>
        <p:sp>
          <p:nvSpPr>
            <p:cNvPr id="18" name="TextBox 17"/>
            <p:cNvSpPr txBox="1"/>
            <p:nvPr/>
          </p:nvSpPr>
          <p:spPr>
            <a:xfrm>
              <a:off x="3792" y="756594"/>
              <a:ext cx="6949440" cy="45720"/>
            </a:xfrm>
            <a:prstGeom prst="rect">
              <a:avLst/>
            </a:prstGeom>
            <a:solidFill>
              <a:srgbClr val="002060"/>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19" name="TextBox 18"/>
            <p:cNvSpPr txBox="1"/>
            <p:nvPr/>
          </p:nvSpPr>
          <p:spPr>
            <a:xfrm>
              <a:off x="8686800" y="756974"/>
              <a:ext cx="457200" cy="45720"/>
            </a:xfrm>
            <a:prstGeom prst="rect">
              <a:avLst/>
            </a:prstGeom>
            <a:solidFill>
              <a:srgbClr val="003366"/>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0" name="TextBox 19"/>
            <p:cNvSpPr txBox="1"/>
            <p:nvPr/>
          </p:nvSpPr>
          <p:spPr>
            <a:xfrm>
              <a:off x="6879077" y="756974"/>
              <a:ext cx="457200" cy="45720"/>
            </a:xfrm>
            <a:prstGeom prst="rect">
              <a:avLst/>
            </a:prstGeom>
            <a:solidFill>
              <a:srgbClr val="799AD5"/>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1" name="TextBox 20"/>
            <p:cNvSpPr txBox="1"/>
            <p:nvPr/>
          </p:nvSpPr>
          <p:spPr>
            <a:xfrm>
              <a:off x="7336277" y="756974"/>
              <a:ext cx="457200" cy="45720"/>
            </a:xfrm>
            <a:prstGeom prst="rect">
              <a:avLst/>
            </a:prstGeom>
            <a:solidFill>
              <a:srgbClr val="002A54"/>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2" name="TextBox 21"/>
            <p:cNvSpPr txBox="1"/>
            <p:nvPr/>
          </p:nvSpPr>
          <p:spPr>
            <a:xfrm>
              <a:off x="7778228" y="756974"/>
              <a:ext cx="457200" cy="45720"/>
            </a:xfrm>
            <a:prstGeom prst="rect">
              <a:avLst/>
            </a:prstGeom>
            <a:solidFill>
              <a:srgbClr val="75BAFF"/>
            </a:solidFill>
            <a:ln>
              <a:noFill/>
            </a:ln>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3" name="TextBox 22"/>
            <p:cNvSpPr txBox="1"/>
            <p:nvPr/>
          </p:nvSpPr>
          <p:spPr>
            <a:xfrm>
              <a:off x="8229600" y="756974"/>
              <a:ext cx="457200" cy="45720"/>
            </a:xfrm>
            <a:prstGeom prst="rect">
              <a:avLst/>
            </a:prstGeom>
            <a:solidFill>
              <a:schemeClr val="bg1">
                <a:lumMod val="85000"/>
              </a:schemeClr>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grpSp>
      <p:pic>
        <p:nvPicPr>
          <p:cNvPr id="24" name="Picture 1" descr="page1image1808544">
            <a:extLst>
              <a:ext uri="{FF2B5EF4-FFF2-40B4-BE49-F238E27FC236}">
                <a16:creationId xmlns:a16="http://schemas.microsoft.com/office/drawing/2014/main" id="{D34AB9CE-EA0E-D844-92BE-71C0AAB4AC2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81406" y="15983"/>
            <a:ext cx="643456" cy="643456"/>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p:cNvGrpSpPr/>
          <p:nvPr/>
        </p:nvGrpSpPr>
        <p:grpSpPr>
          <a:xfrm>
            <a:off x="7639050" y="6306613"/>
            <a:ext cx="1509095" cy="596266"/>
            <a:chOff x="7639050" y="6306613"/>
            <a:chExt cx="1509095" cy="596266"/>
          </a:xfrm>
        </p:grpSpPr>
        <p:sp>
          <p:nvSpPr>
            <p:cNvPr id="40" name="Isosceles Triangle 75"/>
            <p:cNvSpPr/>
            <p:nvPr/>
          </p:nvSpPr>
          <p:spPr>
            <a:xfrm rot="16200000">
              <a:off x="8553785" y="6260893"/>
              <a:ext cx="548640" cy="640080"/>
            </a:xfrm>
            <a:custGeom>
              <a:avLst/>
              <a:gdLst>
                <a:gd name="connsiteX0" fmla="*/ 0 w 533023"/>
                <a:gd name="connsiteY0" fmla="*/ 424591 h 424591"/>
                <a:gd name="connsiteX1" fmla="*/ 266512 w 533023"/>
                <a:gd name="connsiteY1" fmla="*/ 0 h 424591"/>
                <a:gd name="connsiteX2" fmla="*/ 533023 w 533023"/>
                <a:gd name="connsiteY2" fmla="*/ 424591 h 424591"/>
                <a:gd name="connsiteX3" fmla="*/ 0 w 533023"/>
                <a:gd name="connsiteY3" fmla="*/ 424591 h 424591"/>
                <a:gd name="connsiteX0" fmla="*/ 9713 w 542736"/>
                <a:gd name="connsiteY0" fmla="*/ 481741 h 481741"/>
                <a:gd name="connsiteX1" fmla="*/ 0 w 542736"/>
                <a:gd name="connsiteY1" fmla="*/ 0 h 481741"/>
                <a:gd name="connsiteX2" fmla="*/ 542736 w 542736"/>
                <a:gd name="connsiteY2" fmla="*/ 481741 h 481741"/>
                <a:gd name="connsiteX3" fmla="*/ 9713 w 542736"/>
                <a:gd name="connsiteY3" fmla="*/ 481741 h 481741"/>
                <a:gd name="connsiteX0" fmla="*/ 188 w 533211"/>
                <a:gd name="connsiteY0" fmla="*/ 853213 h 853213"/>
                <a:gd name="connsiteX1" fmla="*/ 0 w 533211"/>
                <a:gd name="connsiteY1" fmla="*/ 0 h 853213"/>
                <a:gd name="connsiteX2" fmla="*/ 533211 w 533211"/>
                <a:gd name="connsiteY2" fmla="*/ 853213 h 853213"/>
                <a:gd name="connsiteX3" fmla="*/ 188 w 533211"/>
                <a:gd name="connsiteY3" fmla="*/ 853213 h 853213"/>
              </a:gdLst>
              <a:ahLst/>
              <a:cxnLst>
                <a:cxn ang="0">
                  <a:pos x="connsiteX0" y="connsiteY0"/>
                </a:cxn>
                <a:cxn ang="0">
                  <a:pos x="connsiteX1" y="connsiteY1"/>
                </a:cxn>
                <a:cxn ang="0">
                  <a:pos x="connsiteX2" y="connsiteY2"/>
                </a:cxn>
                <a:cxn ang="0">
                  <a:pos x="connsiteX3" y="connsiteY3"/>
                </a:cxn>
              </a:cxnLst>
              <a:rect l="l" t="t" r="r" b="b"/>
              <a:pathLst>
                <a:path w="533211" h="853213">
                  <a:moveTo>
                    <a:pt x="188" y="853213"/>
                  </a:moveTo>
                  <a:cubicBezTo>
                    <a:pt x="125" y="568809"/>
                    <a:pt x="63" y="284404"/>
                    <a:pt x="0" y="0"/>
                  </a:cubicBezTo>
                  <a:lnTo>
                    <a:pt x="533211" y="853213"/>
                  </a:lnTo>
                  <a:lnTo>
                    <a:pt x="188" y="853213"/>
                  </a:lnTo>
                  <a:close/>
                </a:path>
              </a:pathLst>
            </a:cu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7" name="Slide Number Placeholder 3">
              <a:extLst>
                <a:ext uri="{FF2B5EF4-FFF2-40B4-BE49-F238E27FC236}">
                  <a16:creationId xmlns:a16="http://schemas.microsoft.com/office/drawing/2014/main" id="{993E45BD-23FC-453A-A1A6-5B0480503E0A}"/>
                </a:ext>
              </a:extLst>
            </p:cNvPr>
            <p:cNvSpPr txBox="1">
              <a:spLocks/>
            </p:cNvSpPr>
            <p:nvPr/>
          </p:nvSpPr>
          <p:spPr>
            <a:xfrm>
              <a:off x="7639050" y="6487062"/>
              <a:ext cx="1433544" cy="415817"/>
            </a:xfrm>
            <a:prstGeom prst="rect">
              <a:avLst/>
            </a:prstGeom>
          </p:spPr>
          <p:txBody>
            <a:bodyPr vert="horz" lIns="91440" tIns="45720" rIns="91440" bIns="45720" rtlCol="0" anchor="ctr"/>
            <a:lstStyle>
              <a:defPPr>
                <a:defRPr lang="th-TH"/>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a:lstStyle>
            <a:p>
              <a:pPr fontAlgn="base">
                <a:spcBef>
                  <a:spcPct val="0"/>
                </a:spcBef>
                <a:spcAft>
                  <a:spcPct val="0"/>
                </a:spcAft>
                <a:defRPr/>
              </a:pPr>
              <a:fld id="{5664B182-28F1-4CF7-B242-E9E53A180CBC}" type="slidenum">
                <a:rPr lang="en-US" smtClean="0">
                  <a:solidFill>
                    <a:prstClr val="black"/>
                  </a:solidFill>
                  <a:latin typeface="Tahoma" panose="020B0604030504040204" pitchFamily="34" charset="0"/>
                  <a:ea typeface="Tahoma" panose="020B0604030504040204" pitchFamily="34" charset="0"/>
                  <a:cs typeface="Tahoma" panose="020B0604030504040204" pitchFamily="34" charset="0"/>
                </a:rPr>
                <a:pPr fontAlgn="base">
                  <a:spcBef>
                    <a:spcPct val="0"/>
                  </a:spcBef>
                  <a:spcAft>
                    <a:spcPct val="0"/>
                  </a:spcAft>
                  <a:defRPr/>
                </a:pPr>
                <a:t>12</a:t>
              </a:fld>
              <a:endParaRPr lang="th-TH"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grpSp>
      <p:pic>
        <p:nvPicPr>
          <p:cNvPr id="4098" name="Picture 2" descr="C:\ONWR\NWMC\2018.05.30 ไปเกาหลี\31may2018\IMG_8534.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12226" t="21923"/>
          <a:stretch/>
        </p:blipFill>
        <p:spPr bwMode="auto">
          <a:xfrm>
            <a:off x="153716" y="980728"/>
            <a:ext cx="3454134" cy="2304256"/>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ONWR\NWMC\2018.05.30 ไปเกาหลี\31may2018\IMG_8503.JPG"/>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val="0"/>
              </a:ext>
            </a:extLst>
          </a:blip>
          <a:srcRect t="37265" b="4860"/>
          <a:stretch/>
        </p:blipFill>
        <p:spPr bwMode="auto">
          <a:xfrm>
            <a:off x="3713420" y="980728"/>
            <a:ext cx="5308821" cy="2304256"/>
          </a:xfrm>
          <a:prstGeom prst="rect">
            <a:avLst/>
          </a:prstGeom>
          <a:noFill/>
          <a:extLst>
            <a:ext uri="{909E8E84-426E-40DD-AFC4-6F175D3DCCD1}">
              <a14:hiddenFill xmlns:a14="http://schemas.microsoft.com/office/drawing/2010/main">
                <a:solidFill>
                  <a:srgbClr val="FFFFFF"/>
                </a:solidFill>
              </a14:hiddenFill>
            </a:ext>
          </a:extLst>
        </p:spPr>
      </p:pic>
      <p:sp>
        <p:nvSpPr>
          <p:cNvPr id="37" name="Pentagon 36">
            <a:extLst>
              <a:ext uri="{FF2B5EF4-FFF2-40B4-BE49-F238E27FC236}">
                <a16:creationId xmlns:a16="http://schemas.microsoft.com/office/drawing/2014/main" id="{A356F944-843C-0F48-BCA1-E145FF49DBEF}"/>
              </a:ext>
            </a:extLst>
          </p:cNvPr>
          <p:cNvSpPr/>
          <p:nvPr/>
        </p:nvSpPr>
        <p:spPr>
          <a:xfrm rot="5400000">
            <a:off x="4256911" y="1056045"/>
            <a:ext cx="609600" cy="4938165"/>
          </a:xfrm>
          <a:prstGeom prst="homePlate">
            <a:avLst>
              <a:gd name="adj" fmla="val 62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B927936-1EB8-6A4D-AFC7-B93548A0CA0E}"/>
              </a:ext>
            </a:extLst>
          </p:cNvPr>
          <p:cNvSpPr/>
          <p:nvPr/>
        </p:nvSpPr>
        <p:spPr>
          <a:xfrm>
            <a:off x="827584" y="4277071"/>
            <a:ext cx="7533829" cy="1672209"/>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41" name="Rectangle 40">
            <a:extLst>
              <a:ext uri="{FF2B5EF4-FFF2-40B4-BE49-F238E27FC236}">
                <a16:creationId xmlns:a16="http://schemas.microsoft.com/office/drawing/2014/main" id="{456E2B4C-A571-BC4A-AFD1-DE5403CCE570}"/>
              </a:ext>
            </a:extLst>
          </p:cNvPr>
          <p:cNvSpPr/>
          <p:nvPr/>
        </p:nvSpPr>
        <p:spPr>
          <a:xfrm>
            <a:off x="966145" y="4427023"/>
            <a:ext cx="7191134" cy="1477328"/>
          </a:xfrm>
          <a:prstGeom prst="rect">
            <a:avLst/>
          </a:prstGeom>
        </p:spPr>
        <p:txBody>
          <a:bodyPr wrap="square">
            <a:spAutoFit/>
          </a:bodyPr>
          <a:lstStyle/>
          <a:p>
            <a:pPr algn="thaiDist"/>
            <a:r>
              <a:rPr lang="en-US" sz="1800" dirty="0">
                <a:solidFill>
                  <a:srgbClr val="555555"/>
                </a:solidFill>
              </a:rPr>
              <a:t>	Secretary – General of ONWR is a keynote speaker for the 2018 International Drought Forum. Outcome of this event is sharing the practical and insightful knowledges, our experiences, and networks in solving drought related issues. Under the main theme “How to overcome drought problems through international cooperation”</a:t>
            </a:r>
          </a:p>
        </p:txBody>
      </p:sp>
      <p:sp>
        <p:nvSpPr>
          <p:cNvPr id="42" name="TextBox 41">
            <a:extLst>
              <a:ext uri="{FF2B5EF4-FFF2-40B4-BE49-F238E27FC236}">
                <a16:creationId xmlns:a16="http://schemas.microsoft.com/office/drawing/2014/main" id="{32E06AAA-537B-6E4A-AE42-689E59EAF6BC}"/>
              </a:ext>
            </a:extLst>
          </p:cNvPr>
          <p:cNvSpPr txBox="1"/>
          <p:nvPr/>
        </p:nvSpPr>
        <p:spPr>
          <a:xfrm>
            <a:off x="878050" y="3892986"/>
            <a:ext cx="6208775" cy="400110"/>
          </a:xfrm>
          <a:prstGeom prst="rect">
            <a:avLst/>
          </a:prstGeom>
          <a:noFill/>
        </p:spPr>
        <p:txBody>
          <a:bodyPr wrap="square" rtlCol="0">
            <a:spAutoFit/>
          </a:bodyPr>
          <a:lstStyle/>
          <a:p>
            <a:r>
              <a:rPr lang="en-US" sz="2000" b="1" dirty="0">
                <a:solidFill>
                  <a:prstClr val="black"/>
                </a:solidFill>
              </a:rPr>
              <a:t>31</a:t>
            </a:r>
            <a:r>
              <a:rPr lang="en-US" sz="2000" b="1" baseline="30000" dirty="0">
                <a:solidFill>
                  <a:prstClr val="black"/>
                </a:solidFill>
              </a:rPr>
              <a:t>st</a:t>
            </a:r>
            <a:r>
              <a:rPr lang="en-US" sz="2000" b="1" dirty="0">
                <a:solidFill>
                  <a:prstClr val="black"/>
                </a:solidFill>
              </a:rPr>
              <a:t>  May  2018 , Daejeon, Republic of Korea</a:t>
            </a:r>
          </a:p>
        </p:txBody>
      </p:sp>
    </p:spTree>
    <p:extLst>
      <p:ext uri="{BB962C8B-B14F-4D97-AF65-F5344CB8AC3E}">
        <p14:creationId xmlns:p14="http://schemas.microsoft.com/office/powerpoint/2010/main" val="2250489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Diagonal Stripe 2"/>
          <p:cNvSpPr/>
          <p:nvPr/>
        </p:nvSpPr>
        <p:spPr>
          <a:xfrm flipV="1">
            <a:off x="-22301" y="6191193"/>
            <a:ext cx="8286750" cy="666808"/>
          </a:xfrm>
          <a:custGeom>
            <a:avLst/>
            <a:gdLst>
              <a:gd name="connsiteX0" fmla="*/ 0 w 5398767"/>
              <a:gd name="connsiteY0" fmla="*/ 1862601 h 3725202"/>
              <a:gd name="connsiteX1" fmla="*/ 2699384 w 5398767"/>
              <a:gd name="connsiteY1" fmla="*/ 0 h 3725202"/>
              <a:gd name="connsiteX2" fmla="*/ 5398767 w 5398767"/>
              <a:gd name="connsiteY2" fmla="*/ 0 h 3725202"/>
              <a:gd name="connsiteX3" fmla="*/ 0 w 5398767"/>
              <a:gd name="connsiteY3" fmla="*/ 3725202 h 3725202"/>
              <a:gd name="connsiteX4" fmla="*/ 0 w 5398767"/>
              <a:gd name="connsiteY4" fmla="*/ 1862601 h 3725202"/>
              <a:gd name="connsiteX0" fmla="*/ 0 w 8052757"/>
              <a:gd name="connsiteY0" fmla="*/ 1929508 h 3792109"/>
              <a:gd name="connsiteX1" fmla="*/ 2699384 w 8052757"/>
              <a:gd name="connsiteY1" fmla="*/ 66907 h 3792109"/>
              <a:gd name="connsiteX2" fmla="*/ 8052757 w 8052757"/>
              <a:gd name="connsiteY2" fmla="*/ 0 h 3792109"/>
              <a:gd name="connsiteX3" fmla="*/ 0 w 8052757"/>
              <a:gd name="connsiteY3" fmla="*/ 3792109 h 3792109"/>
              <a:gd name="connsiteX4" fmla="*/ 0 w 8052757"/>
              <a:gd name="connsiteY4" fmla="*/ 1929508 h 3792109"/>
              <a:gd name="connsiteX0" fmla="*/ 0 w 8052757"/>
              <a:gd name="connsiteY0" fmla="*/ 0 h 4271264"/>
              <a:gd name="connsiteX1" fmla="*/ 2699384 w 8052757"/>
              <a:gd name="connsiteY1" fmla="*/ 546062 h 4271264"/>
              <a:gd name="connsiteX2" fmla="*/ 8052757 w 8052757"/>
              <a:gd name="connsiteY2" fmla="*/ 479155 h 4271264"/>
              <a:gd name="connsiteX3" fmla="*/ 0 w 8052757"/>
              <a:gd name="connsiteY3" fmla="*/ 4271264 h 4271264"/>
              <a:gd name="connsiteX4" fmla="*/ 0 w 8052757"/>
              <a:gd name="connsiteY4" fmla="*/ 0 h 4271264"/>
              <a:gd name="connsiteX0" fmla="*/ 0 w 8052757"/>
              <a:gd name="connsiteY0" fmla="*/ 0 h 1586985"/>
              <a:gd name="connsiteX1" fmla="*/ 2699384 w 8052757"/>
              <a:gd name="connsiteY1" fmla="*/ 546062 h 1586985"/>
              <a:gd name="connsiteX2" fmla="*/ 8052757 w 8052757"/>
              <a:gd name="connsiteY2" fmla="*/ 479155 h 1586985"/>
              <a:gd name="connsiteX3" fmla="*/ 0 w 8052757"/>
              <a:gd name="connsiteY3" fmla="*/ 1586985 h 1586985"/>
              <a:gd name="connsiteX4" fmla="*/ 0 w 8052757"/>
              <a:gd name="connsiteY4" fmla="*/ 0 h 1586985"/>
              <a:gd name="connsiteX0" fmla="*/ 0 w 9730415"/>
              <a:gd name="connsiteY0" fmla="*/ 0 h 1586985"/>
              <a:gd name="connsiteX1" fmla="*/ 2699384 w 9730415"/>
              <a:gd name="connsiteY1" fmla="*/ 546062 h 1586985"/>
              <a:gd name="connsiteX2" fmla="*/ 9730415 w 9730415"/>
              <a:gd name="connsiteY2" fmla="*/ 6452 h 1586985"/>
              <a:gd name="connsiteX3" fmla="*/ 0 w 9730415"/>
              <a:gd name="connsiteY3" fmla="*/ 1586985 h 1586985"/>
              <a:gd name="connsiteX4" fmla="*/ 0 w 9730415"/>
              <a:gd name="connsiteY4" fmla="*/ 0 h 1586985"/>
              <a:gd name="connsiteX0" fmla="*/ 0 w 9730415"/>
              <a:gd name="connsiteY0" fmla="*/ 0 h 1586985"/>
              <a:gd name="connsiteX1" fmla="*/ 9678441 w 9730415"/>
              <a:gd name="connsiteY1" fmla="*/ 5829 h 1586985"/>
              <a:gd name="connsiteX2" fmla="*/ 9730415 w 9730415"/>
              <a:gd name="connsiteY2" fmla="*/ 6452 h 1586985"/>
              <a:gd name="connsiteX3" fmla="*/ 0 w 9730415"/>
              <a:gd name="connsiteY3" fmla="*/ 1586985 h 1586985"/>
              <a:gd name="connsiteX4" fmla="*/ 0 w 9730415"/>
              <a:gd name="connsiteY4" fmla="*/ 0 h 1586985"/>
              <a:gd name="connsiteX0" fmla="*/ 0 w 9730415"/>
              <a:gd name="connsiteY0" fmla="*/ 0 h 590931"/>
              <a:gd name="connsiteX1" fmla="*/ 9678441 w 9730415"/>
              <a:gd name="connsiteY1" fmla="*/ 5829 h 590931"/>
              <a:gd name="connsiteX2" fmla="*/ 9730415 w 9730415"/>
              <a:gd name="connsiteY2" fmla="*/ 6452 h 590931"/>
              <a:gd name="connsiteX3" fmla="*/ 22369 w 9730415"/>
              <a:gd name="connsiteY3" fmla="*/ 590931 h 590931"/>
              <a:gd name="connsiteX4" fmla="*/ 0 w 9730415"/>
              <a:gd name="connsiteY4" fmla="*/ 0 h 590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30415" h="590931">
                <a:moveTo>
                  <a:pt x="0" y="0"/>
                </a:moveTo>
                <a:lnTo>
                  <a:pt x="9678441" y="5829"/>
                </a:lnTo>
                <a:lnTo>
                  <a:pt x="9730415" y="6452"/>
                </a:lnTo>
                <a:lnTo>
                  <a:pt x="22369" y="59093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black"/>
              </a:solidFill>
            </a:endParaRPr>
          </a:p>
        </p:txBody>
      </p:sp>
      <p:sp>
        <p:nvSpPr>
          <p:cNvPr id="41" name="Right Triangle 4"/>
          <p:cNvSpPr/>
          <p:nvPr/>
        </p:nvSpPr>
        <p:spPr>
          <a:xfrm flipH="1">
            <a:off x="2140562" y="6368149"/>
            <a:ext cx="7022488" cy="513966"/>
          </a:xfrm>
          <a:custGeom>
            <a:avLst/>
            <a:gdLst>
              <a:gd name="connsiteX0" fmla="*/ 0 w 6825343"/>
              <a:gd name="connsiteY0" fmla="*/ 1797405 h 1797405"/>
              <a:gd name="connsiteX1" fmla="*/ 0 w 6825343"/>
              <a:gd name="connsiteY1" fmla="*/ 0 h 1797405"/>
              <a:gd name="connsiteX2" fmla="*/ 6825343 w 6825343"/>
              <a:gd name="connsiteY2" fmla="*/ 1797405 h 1797405"/>
              <a:gd name="connsiteX3" fmla="*/ 0 w 6825343"/>
              <a:gd name="connsiteY3" fmla="*/ 1797405 h 1797405"/>
              <a:gd name="connsiteX0" fmla="*/ 0 w 6846608"/>
              <a:gd name="connsiteY0" fmla="*/ 2818130 h 2818130"/>
              <a:gd name="connsiteX1" fmla="*/ 21265 w 6846608"/>
              <a:gd name="connsiteY1" fmla="*/ 0 h 2818130"/>
              <a:gd name="connsiteX2" fmla="*/ 6846608 w 6846608"/>
              <a:gd name="connsiteY2" fmla="*/ 1797405 h 2818130"/>
              <a:gd name="connsiteX3" fmla="*/ 0 w 6846608"/>
              <a:gd name="connsiteY3" fmla="*/ 2818130 h 2818130"/>
              <a:gd name="connsiteX0" fmla="*/ 42530 w 6889138"/>
              <a:gd name="connsiteY0" fmla="*/ 3115841 h 3115841"/>
              <a:gd name="connsiteX1" fmla="*/ 0 w 6889138"/>
              <a:gd name="connsiteY1" fmla="*/ 0 h 3115841"/>
              <a:gd name="connsiteX2" fmla="*/ 6889138 w 6889138"/>
              <a:gd name="connsiteY2" fmla="*/ 2095116 h 3115841"/>
              <a:gd name="connsiteX3" fmla="*/ 42530 w 6889138"/>
              <a:gd name="connsiteY3" fmla="*/ 3115841 h 3115841"/>
              <a:gd name="connsiteX0" fmla="*/ 0 w 6903758"/>
              <a:gd name="connsiteY0" fmla="*/ 1572791 h 2095116"/>
              <a:gd name="connsiteX1" fmla="*/ 14620 w 6903758"/>
              <a:gd name="connsiteY1" fmla="*/ 0 h 2095116"/>
              <a:gd name="connsiteX2" fmla="*/ 6903758 w 6903758"/>
              <a:gd name="connsiteY2" fmla="*/ 2095116 h 2095116"/>
              <a:gd name="connsiteX3" fmla="*/ 0 w 6903758"/>
              <a:gd name="connsiteY3" fmla="*/ 1572791 h 2095116"/>
              <a:gd name="connsiteX0" fmla="*/ 0 w 6903758"/>
              <a:gd name="connsiteY0" fmla="*/ 1629941 h 2095116"/>
              <a:gd name="connsiteX1" fmla="*/ 14620 w 6903758"/>
              <a:gd name="connsiteY1" fmla="*/ 0 h 2095116"/>
              <a:gd name="connsiteX2" fmla="*/ 6903758 w 6903758"/>
              <a:gd name="connsiteY2" fmla="*/ 2095116 h 2095116"/>
              <a:gd name="connsiteX3" fmla="*/ 0 w 6903758"/>
              <a:gd name="connsiteY3" fmla="*/ 1629941 h 2095116"/>
              <a:gd name="connsiteX0" fmla="*/ 0 w 7018058"/>
              <a:gd name="connsiteY0" fmla="*/ 1629941 h 1637916"/>
              <a:gd name="connsiteX1" fmla="*/ 14620 w 7018058"/>
              <a:gd name="connsiteY1" fmla="*/ 0 h 1637916"/>
              <a:gd name="connsiteX2" fmla="*/ 7018058 w 7018058"/>
              <a:gd name="connsiteY2" fmla="*/ 1637916 h 1637916"/>
              <a:gd name="connsiteX3" fmla="*/ 0 w 7018058"/>
              <a:gd name="connsiteY3" fmla="*/ 1629941 h 1637916"/>
              <a:gd name="connsiteX0" fmla="*/ 4430 w 7022488"/>
              <a:gd name="connsiteY0" fmla="*/ 505991 h 513966"/>
              <a:gd name="connsiteX1" fmla="*/ 0 w 7022488"/>
              <a:gd name="connsiteY1" fmla="*/ 0 h 513966"/>
              <a:gd name="connsiteX2" fmla="*/ 7022488 w 7022488"/>
              <a:gd name="connsiteY2" fmla="*/ 513966 h 513966"/>
              <a:gd name="connsiteX3" fmla="*/ 4430 w 7022488"/>
              <a:gd name="connsiteY3" fmla="*/ 505991 h 513966"/>
            </a:gdLst>
            <a:ahLst/>
            <a:cxnLst>
              <a:cxn ang="0">
                <a:pos x="connsiteX0" y="connsiteY0"/>
              </a:cxn>
              <a:cxn ang="0">
                <a:pos x="connsiteX1" y="connsiteY1"/>
              </a:cxn>
              <a:cxn ang="0">
                <a:pos x="connsiteX2" y="connsiteY2"/>
              </a:cxn>
              <a:cxn ang="0">
                <a:pos x="connsiteX3" y="connsiteY3"/>
              </a:cxn>
            </a:cxnLst>
            <a:rect l="l" t="t" r="r" b="b"/>
            <a:pathLst>
              <a:path w="7022488" h="513966">
                <a:moveTo>
                  <a:pt x="4430" y="505991"/>
                </a:moveTo>
                <a:cubicBezTo>
                  <a:pt x="2953" y="337327"/>
                  <a:pt x="1477" y="168664"/>
                  <a:pt x="0" y="0"/>
                </a:cubicBezTo>
                <a:lnTo>
                  <a:pt x="7022488" y="513966"/>
                </a:lnTo>
                <a:lnTo>
                  <a:pt x="4430" y="505991"/>
                </a:lnTo>
                <a:close/>
              </a:path>
            </a:pathLst>
          </a:custGeom>
          <a:solidFill>
            <a:srgbClr val="73E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pic>
        <p:nvPicPr>
          <p:cNvPr id="6" name="Picture 3" descr="C:\ONWR\NWMC\Template_logo\NEW\logo สทนช.gif">
            <a:extLst>
              <a:ext uri="{FF2B5EF4-FFF2-40B4-BE49-F238E27FC236}">
                <a16:creationId xmlns:a16="http://schemas.microsoft.com/office/drawing/2014/main" id="{0D8CBE7F-05D2-3B48-9652-98A819CF62D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29000" y="1447800"/>
            <a:ext cx="2286000" cy="22981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2233C0E-78B0-A14A-9A53-9880CC80485D}"/>
              </a:ext>
            </a:extLst>
          </p:cNvPr>
          <p:cNvPicPr>
            <a:picLocks noChangeAspect="1"/>
          </p:cNvPicPr>
          <p:nvPr/>
        </p:nvPicPr>
        <p:blipFill rotWithShape="1">
          <a:blip r:embed="rId4" cstate="print"/>
          <a:srcRect t="5148" b="30000"/>
          <a:stretch/>
        </p:blipFill>
        <p:spPr>
          <a:xfrm>
            <a:off x="19051" y="69607"/>
            <a:ext cx="9143999" cy="4799553"/>
          </a:xfrm>
          <a:prstGeom prst="rect">
            <a:avLst/>
          </a:prstGeom>
        </p:spPr>
      </p:pic>
      <p:sp>
        <p:nvSpPr>
          <p:cNvPr id="24" name="ตัวแทนเนื้อหา 2"/>
          <p:cNvSpPr txBox="1">
            <a:spLocks/>
          </p:cNvSpPr>
          <p:nvPr/>
        </p:nvSpPr>
        <p:spPr>
          <a:xfrm>
            <a:off x="2260290" y="4941168"/>
            <a:ext cx="4661520" cy="84833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defRPr/>
            </a:pPr>
            <a:r>
              <a:rPr lang="en-US" sz="4800" b="1" dirty="0">
                <a:solidFill>
                  <a:prstClr val="black">
                    <a:lumMod val="75000"/>
                    <a:lumOff val="25000"/>
                  </a:prstClr>
                </a:solidFill>
                <a:latin typeface="Gill Sans MT" panose="020B0502020104020203" pitchFamily="34" charset="0"/>
                <a:cs typeface="TH SarabunPSK" panose="020B0500040200020003" pitchFamily="34" charset="-34"/>
              </a:rPr>
              <a:t>Thank you</a:t>
            </a:r>
            <a:endParaRPr lang="th-TH" sz="4800" b="1" dirty="0">
              <a:solidFill>
                <a:prstClr val="black">
                  <a:lumMod val="75000"/>
                  <a:lumOff val="25000"/>
                </a:prstClr>
              </a:solidFill>
              <a:latin typeface="Gill Sans MT" panose="020B0502020104020203" pitchFamily="34" charset="0"/>
              <a:cs typeface="TH SarabunPSK" panose="020B0500040200020003" pitchFamily="34" charset="-34"/>
            </a:endParaRPr>
          </a:p>
        </p:txBody>
      </p:sp>
      <p:pic>
        <p:nvPicPr>
          <p:cNvPr id="8" name="Picture 2"/>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3521" b="100000" l="0" r="100000"/>
                    </a14:imgEffect>
                  </a14:imgLayer>
                </a14:imgProps>
              </a:ext>
              <a:ext uri="{28A0092B-C50C-407E-A947-70E740481C1C}">
                <a14:useLocalDpi xmlns:a14="http://schemas.microsoft.com/office/drawing/2010/main" val="0"/>
              </a:ext>
            </a:extLst>
          </a:blip>
          <a:srcRect l="4448" r="-1"/>
          <a:stretch/>
        </p:blipFill>
        <p:spPr bwMode="auto">
          <a:xfrm>
            <a:off x="8728515" y="5853326"/>
            <a:ext cx="304573" cy="274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417372" y="5820936"/>
            <a:ext cx="2249757" cy="307777"/>
          </a:xfrm>
          <a:prstGeom prst="rect">
            <a:avLst/>
          </a:prstGeom>
          <a:noFill/>
        </p:spPr>
        <p:txBody>
          <a:bodyPr wrap="square" rtlCol="0">
            <a:spAutoFit/>
          </a:bodyPr>
          <a:lstStyle/>
          <a:p>
            <a:pPr algn="r"/>
            <a:r>
              <a:rPr lang="en-US" sz="1400" dirty="0">
                <a:solidFill>
                  <a:prstClr val="black"/>
                </a:solidFill>
              </a:rPr>
              <a:t>http://www.onwr.go.th/</a:t>
            </a:r>
            <a:endParaRPr lang="en-US" sz="1400" b="1" dirty="0">
              <a:solidFill>
                <a:prstClr val="black"/>
              </a:solidFill>
            </a:endParaRPr>
          </a:p>
        </p:txBody>
      </p:sp>
      <p:sp>
        <p:nvSpPr>
          <p:cNvPr id="10" name="TextBox 9"/>
          <p:cNvSpPr txBox="1"/>
          <p:nvPr/>
        </p:nvSpPr>
        <p:spPr>
          <a:xfrm>
            <a:off x="5097814" y="6200228"/>
            <a:ext cx="3596277" cy="307777"/>
          </a:xfrm>
          <a:prstGeom prst="rect">
            <a:avLst/>
          </a:prstGeom>
          <a:noFill/>
        </p:spPr>
        <p:txBody>
          <a:bodyPr wrap="square" rtlCol="0">
            <a:spAutoFit/>
          </a:bodyPr>
          <a:lstStyle/>
          <a:p>
            <a:pPr algn="r"/>
            <a:r>
              <a:rPr lang="en-US" sz="1400" dirty="0">
                <a:solidFill>
                  <a:prstClr val="black"/>
                </a:solidFill>
              </a:rPr>
              <a:t>http://daily-report.onwr.go.th/thaiwater30/</a:t>
            </a:r>
          </a:p>
        </p:txBody>
      </p:sp>
      <p:pic>
        <p:nvPicPr>
          <p:cNvPr id="2050" name="Picture 2" descr="à¸à¸¥à¸à¸²à¸£à¸à¹à¸à¸«à¸²à¸£à¸¹à¸à¸ à¸²à¸à¸ªà¸³à¸«à¸£à¸±à¸ icon websit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67129" y="6191251"/>
            <a:ext cx="365760" cy="365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5326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2">
            <a:extLst>
              <a:ext uri="{FF2B5EF4-FFF2-40B4-BE49-F238E27FC236}">
                <a16:creationId xmlns:a16="http://schemas.microsoft.com/office/drawing/2014/main" id="{BC121A34-0222-434E-B474-F993EAD17634}"/>
              </a:ext>
            </a:extLst>
          </p:cNvPr>
          <p:cNvSpPr txBox="1">
            <a:spLocks noChangeArrowheads="1"/>
          </p:cNvSpPr>
          <p:nvPr/>
        </p:nvSpPr>
        <p:spPr bwMode="auto">
          <a:xfrm>
            <a:off x="117426" y="18973"/>
            <a:ext cx="8569374" cy="644807"/>
          </a:xfrm>
          <a:prstGeom prst="rect">
            <a:avLst/>
          </a:prstGeom>
          <a:noFill/>
          <a:ln w="9525">
            <a:noFill/>
            <a:miter lim="800000"/>
            <a:headEnd/>
            <a:tailEnd/>
          </a:ln>
          <a:effectLst/>
          <a:extLst/>
        </p:spPr>
        <p:txBody>
          <a:bodyPr lIns="91436" tIns="45718" rIns="91436" bIns="45718" anchor="ctr"/>
          <a:lstStyle>
            <a:defPPr>
              <a:defRPr lang="th-TH"/>
            </a:defPPr>
            <a:lvl1pPr algn="ctr" defTabSz="1219170" eaLnBrk="0" fontAlgn="base" hangingPunct="0">
              <a:spcBef>
                <a:spcPct val="0"/>
              </a:spcBef>
              <a:spcAft>
                <a:spcPct val="0"/>
              </a:spcAft>
              <a:defRPr sz="3200" b="1">
                <a:solidFill>
                  <a:prstClr val="white"/>
                </a:solidFill>
                <a:latin typeface="TH SarabunPSK" panose="020B0500040200020003" pitchFamily="34" charset="-34"/>
                <a:ea typeface="Calibri" panose="020F0502020204030204" pitchFamily="34" charset="0"/>
                <a:cs typeface="TH SarabunPSK" panose="020B0500040200020003" pitchFamily="34" charset="-34"/>
              </a:defRPr>
            </a:lvl1pPr>
          </a:lstStyle>
          <a:p>
            <a:pPr algn="l"/>
            <a:r>
              <a:rPr lang="en-US" altLang="th-TH" sz="2800" dirty="0">
                <a:solidFill>
                  <a:prstClr val="black"/>
                </a:solidFill>
                <a:latin typeface="Gill Sans MT" panose="020B0502020104020203" pitchFamily="34" charset="0"/>
              </a:rPr>
              <a:t>Past experience : Extreme Flood and Drought</a:t>
            </a:r>
          </a:p>
        </p:txBody>
      </p:sp>
      <p:grpSp>
        <p:nvGrpSpPr>
          <p:cNvPr id="30" name="Group 29"/>
          <p:cNvGrpSpPr/>
          <p:nvPr/>
        </p:nvGrpSpPr>
        <p:grpSpPr>
          <a:xfrm>
            <a:off x="3792" y="613719"/>
            <a:ext cx="9140208" cy="46100"/>
            <a:chOff x="3792" y="756594"/>
            <a:chExt cx="9140208" cy="46100"/>
          </a:xfrm>
        </p:grpSpPr>
        <p:sp>
          <p:nvSpPr>
            <p:cNvPr id="31" name="TextBox 30"/>
            <p:cNvSpPr txBox="1"/>
            <p:nvPr/>
          </p:nvSpPr>
          <p:spPr>
            <a:xfrm>
              <a:off x="3792" y="756594"/>
              <a:ext cx="6949440" cy="45720"/>
            </a:xfrm>
            <a:prstGeom prst="rect">
              <a:avLst/>
            </a:prstGeom>
            <a:solidFill>
              <a:srgbClr val="002060"/>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32" name="TextBox 31"/>
            <p:cNvSpPr txBox="1"/>
            <p:nvPr/>
          </p:nvSpPr>
          <p:spPr>
            <a:xfrm>
              <a:off x="8686800" y="756974"/>
              <a:ext cx="457200" cy="45720"/>
            </a:xfrm>
            <a:prstGeom prst="rect">
              <a:avLst/>
            </a:prstGeom>
            <a:solidFill>
              <a:srgbClr val="003366"/>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33" name="TextBox 32"/>
            <p:cNvSpPr txBox="1"/>
            <p:nvPr/>
          </p:nvSpPr>
          <p:spPr>
            <a:xfrm>
              <a:off x="6879077" y="756974"/>
              <a:ext cx="457200" cy="45720"/>
            </a:xfrm>
            <a:prstGeom prst="rect">
              <a:avLst/>
            </a:prstGeom>
            <a:solidFill>
              <a:srgbClr val="799AD5"/>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34" name="TextBox 33"/>
            <p:cNvSpPr txBox="1"/>
            <p:nvPr/>
          </p:nvSpPr>
          <p:spPr>
            <a:xfrm>
              <a:off x="7336277" y="756974"/>
              <a:ext cx="457200" cy="45720"/>
            </a:xfrm>
            <a:prstGeom prst="rect">
              <a:avLst/>
            </a:prstGeom>
            <a:solidFill>
              <a:srgbClr val="002A54"/>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35" name="TextBox 34"/>
            <p:cNvSpPr txBox="1"/>
            <p:nvPr/>
          </p:nvSpPr>
          <p:spPr>
            <a:xfrm>
              <a:off x="7778228" y="756974"/>
              <a:ext cx="457200" cy="45720"/>
            </a:xfrm>
            <a:prstGeom prst="rect">
              <a:avLst/>
            </a:prstGeom>
            <a:solidFill>
              <a:srgbClr val="75BAFF"/>
            </a:solidFill>
            <a:ln>
              <a:noFill/>
            </a:ln>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36" name="TextBox 35"/>
            <p:cNvSpPr txBox="1"/>
            <p:nvPr/>
          </p:nvSpPr>
          <p:spPr>
            <a:xfrm>
              <a:off x="8229600" y="756974"/>
              <a:ext cx="457200" cy="45720"/>
            </a:xfrm>
            <a:prstGeom prst="rect">
              <a:avLst/>
            </a:prstGeom>
            <a:solidFill>
              <a:schemeClr val="bg1">
                <a:lumMod val="85000"/>
              </a:schemeClr>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grpSp>
      <p:pic>
        <p:nvPicPr>
          <p:cNvPr id="37" name="Picture 1" descr="page1image1808544">
            <a:extLst>
              <a:ext uri="{FF2B5EF4-FFF2-40B4-BE49-F238E27FC236}">
                <a16:creationId xmlns:a16="http://schemas.microsoft.com/office/drawing/2014/main" id="{BA2DCC22-99E3-1940-A32E-F117F13C14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81406" y="15983"/>
            <a:ext cx="643456" cy="643456"/>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p:cNvGrpSpPr/>
          <p:nvPr/>
        </p:nvGrpSpPr>
        <p:grpSpPr>
          <a:xfrm>
            <a:off x="7639050" y="6306613"/>
            <a:ext cx="1509095" cy="596266"/>
            <a:chOff x="7639050" y="6306613"/>
            <a:chExt cx="1509095" cy="596266"/>
          </a:xfrm>
        </p:grpSpPr>
        <p:sp>
          <p:nvSpPr>
            <p:cNvPr id="39" name="Isosceles Triangle 75"/>
            <p:cNvSpPr/>
            <p:nvPr/>
          </p:nvSpPr>
          <p:spPr>
            <a:xfrm rot="16200000">
              <a:off x="8553785" y="6260893"/>
              <a:ext cx="548640" cy="640080"/>
            </a:xfrm>
            <a:custGeom>
              <a:avLst/>
              <a:gdLst>
                <a:gd name="connsiteX0" fmla="*/ 0 w 533023"/>
                <a:gd name="connsiteY0" fmla="*/ 424591 h 424591"/>
                <a:gd name="connsiteX1" fmla="*/ 266512 w 533023"/>
                <a:gd name="connsiteY1" fmla="*/ 0 h 424591"/>
                <a:gd name="connsiteX2" fmla="*/ 533023 w 533023"/>
                <a:gd name="connsiteY2" fmla="*/ 424591 h 424591"/>
                <a:gd name="connsiteX3" fmla="*/ 0 w 533023"/>
                <a:gd name="connsiteY3" fmla="*/ 424591 h 424591"/>
                <a:gd name="connsiteX0" fmla="*/ 9713 w 542736"/>
                <a:gd name="connsiteY0" fmla="*/ 481741 h 481741"/>
                <a:gd name="connsiteX1" fmla="*/ 0 w 542736"/>
                <a:gd name="connsiteY1" fmla="*/ 0 h 481741"/>
                <a:gd name="connsiteX2" fmla="*/ 542736 w 542736"/>
                <a:gd name="connsiteY2" fmla="*/ 481741 h 481741"/>
                <a:gd name="connsiteX3" fmla="*/ 9713 w 542736"/>
                <a:gd name="connsiteY3" fmla="*/ 481741 h 481741"/>
                <a:gd name="connsiteX0" fmla="*/ 188 w 533211"/>
                <a:gd name="connsiteY0" fmla="*/ 853213 h 853213"/>
                <a:gd name="connsiteX1" fmla="*/ 0 w 533211"/>
                <a:gd name="connsiteY1" fmla="*/ 0 h 853213"/>
                <a:gd name="connsiteX2" fmla="*/ 533211 w 533211"/>
                <a:gd name="connsiteY2" fmla="*/ 853213 h 853213"/>
                <a:gd name="connsiteX3" fmla="*/ 188 w 533211"/>
                <a:gd name="connsiteY3" fmla="*/ 853213 h 853213"/>
              </a:gdLst>
              <a:ahLst/>
              <a:cxnLst>
                <a:cxn ang="0">
                  <a:pos x="connsiteX0" y="connsiteY0"/>
                </a:cxn>
                <a:cxn ang="0">
                  <a:pos x="connsiteX1" y="connsiteY1"/>
                </a:cxn>
                <a:cxn ang="0">
                  <a:pos x="connsiteX2" y="connsiteY2"/>
                </a:cxn>
                <a:cxn ang="0">
                  <a:pos x="connsiteX3" y="connsiteY3"/>
                </a:cxn>
              </a:cxnLst>
              <a:rect l="l" t="t" r="r" b="b"/>
              <a:pathLst>
                <a:path w="533211" h="853213">
                  <a:moveTo>
                    <a:pt x="188" y="853213"/>
                  </a:moveTo>
                  <a:cubicBezTo>
                    <a:pt x="125" y="568809"/>
                    <a:pt x="63" y="284404"/>
                    <a:pt x="0" y="0"/>
                  </a:cubicBezTo>
                  <a:lnTo>
                    <a:pt x="533211" y="853213"/>
                  </a:lnTo>
                  <a:lnTo>
                    <a:pt x="188" y="853213"/>
                  </a:lnTo>
                  <a:close/>
                </a:path>
              </a:pathLst>
            </a:cu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0" name="Slide Number Placeholder 3">
              <a:extLst>
                <a:ext uri="{FF2B5EF4-FFF2-40B4-BE49-F238E27FC236}">
                  <a16:creationId xmlns:a16="http://schemas.microsoft.com/office/drawing/2014/main" id="{993E45BD-23FC-453A-A1A6-5B0480503E0A}"/>
                </a:ext>
              </a:extLst>
            </p:cNvPr>
            <p:cNvSpPr txBox="1">
              <a:spLocks/>
            </p:cNvSpPr>
            <p:nvPr/>
          </p:nvSpPr>
          <p:spPr>
            <a:xfrm>
              <a:off x="7639050" y="6487062"/>
              <a:ext cx="1433544" cy="415817"/>
            </a:xfrm>
            <a:prstGeom prst="rect">
              <a:avLst/>
            </a:prstGeom>
          </p:spPr>
          <p:txBody>
            <a:bodyPr vert="horz" lIns="91440" tIns="45720" rIns="91440" bIns="45720" rtlCol="0" anchor="ctr"/>
            <a:lstStyle>
              <a:defPPr>
                <a:defRPr lang="th-TH"/>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a:lstStyle>
            <a:p>
              <a:pPr fontAlgn="base">
                <a:spcBef>
                  <a:spcPct val="0"/>
                </a:spcBef>
                <a:spcAft>
                  <a:spcPct val="0"/>
                </a:spcAft>
                <a:defRPr/>
              </a:pPr>
              <a:fld id="{5664B182-28F1-4CF7-B242-E9E53A180CBC}" type="slidenum">
                <a:rPr lang="en-US" smtClean="0">
                  <a:solidFill>
                    <a:prstClr val="black"/>
                  </a:solidFill>
                  <a:latin typeface="Tahoma" panose="020B0604030504040204" pitchFamily="34" charset="0"/>
                  <a:ea typeface="Tahoma" panose="020B0604030504040204" pitchFamily="34" charset="0"/>
                  <a:cs typeface="Tahoma" panose="020B0604030504040204" pitchFamily="34" charset="0"/>
                </a:rPr>
                <a:pPr fontAlgn="base">
                  <a:spcBef>
                    <a:spcPct val="0"/>
                  </a:spcBef>
                  <a:spcAft>
                    <a:spcPct val="0"/>
                  </a:spcAft>
                  <a:defRPr/>
                </a:pPr>
                <a:t>2</a:t>
              </a:fld>
              <a:endParaRPr lang="th-TH"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grpSp>
      <p:pic>
        <p:nvPicPr>
          <p:cNvPr id="42" name="Picture 4" descr="à¸à¸¥à¸à¸²à¸£à¸à¹à¸à¸«à¸²à¸£à¸¹à¸à¸ à¸²à¸à¸ªà¸³à¸«à¸£à¸±à¸ flood Thailand"/>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01636" y="764704"/>
            <a:ext cx="2382435" cy="158694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8" descr="à¸à¸¥à¸à¸²à¸£à¸à¹à¸à¸«à¸²à¸£à¸¹à¸à¸ à¸²à¸à¸ªà¸³à¸«à¸£à¸±à¸ flood Thailand"/>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2414028" y="1127512"/>
            <a:ext cx="1852180" cy="138913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a:extLst>
              <a:ext uri="{FF2B5EF4-FFF2-40B4-BE49-F238E27FC236}">
                <a16:creationId xmlns:a16="http://schemas.microsoft.com/office/drawing/2014/main" id="{D0154E77-0127-F642-A59F-D3FDE2ABED07}"/>
              </a:ext>
            </a:extLst>
          </p:cNvPr>
          <p:cNvPicPr>
            <a:picLocks noChangeAspect="1"/>
          </p:cNvPicPr>
          <p:nvPr/>
        </p:nvPicPr>
        <p:blipFill>
          <a:blip r:embed="rId8" cstate="print"/>
          <a:stretch>
            <a:fillRect/>
          </a:stretch>
        </p:blipFill>
        <p:spPr>
          <a:xfrm>
            <a:off x="4621512" y="764704"/>
            <a:ext cx="2331720" cy="1554480"/>
          </a:xfrm>
          <a:prstGeom prst="rect">
            <a:avLst/>
          </a:prstGeom>
        </p:spPr>
      </p:pic>
      <p:pic>
        <p:nvPicPr>
          <p:cNvPr id="44" name="Picture 43">
            <a:extLst>
              <a:ext uri="{FF2B5EF4-FFF2-40B4-BE49-F238E27FC236}">
                <a16:creationId xmlns:a16="http://schemas.microsoft.com/office/drawing/2014/main" id="{5CD89E82-1597-0C47-AC24-604D15406A22}"/>
              </a:ext>
            </a:extLst>
          </p:cNvPr>
          <p:cNvPicPr>
            <a:picLocks noChangeAspect="1"/>
          </p:cNvPicPr>
          <p:nvPr/>
        </p:nvPicPr>
        <p:blipFill rotWithShape="1">
          <a:blip r:embed="rId9" cstate="print"/>
          <a:srcRect r="17224" b="9221"/>
          <a:stretch/>
        </p:blipFill>
        <p:spPr>
          <a:xfrm>
            <a:off x="7034670" y="947584"/>
            <a:ext cx="1880730" cy="1371600"/>
          </a:xfrm>
          <a:prstGeom prst="rect">
            <a:avLst/>
          </a:prstGeom>
        </p:spPr>
      </p:pic>
      <p:sp>
        <p:nvSpPr>
          <p:cNvPr id="46" name="TextBox 45"/>
          <p:cNvSpPr txBox="1"/>
          <p:nvPr/>
        </p:nvSpPr>
        <p:spPr>
          <a:xfrm>
            <a:off x="5996390" y="2691251"/>
            <a:ext cx="2806744" cy="646331"/>
          </a:xfrm>
          <a:prstGeom prst="rect">
            <a:avLst/>
          </a:prstGeom>
          <a:noFill/>
        </p:spPr>
        <p:txBody>
          <a:bodyPr wrap="square" rtlCol="0">
            <a:spAutoFit/>
          </a:bodyPr>
          <a:lstStyle/>
          <a:p>
            <a:r>
              <a:rPr lang="th-TH" sz="1800" b="1" dirty="0">
                <a:solidFill>
                  <a:srgbClr val="0070C0"/>
                </a:solidFill>
                <a:cs typeface="Arial" pitchFamily="34" charset="0"/>
              </a:rPr>
              <a:t>“</a:t>
            </a:r>
            <a:r>
              <a:rPr lang="en-US" sz="1800" b="1" dirty="0">
                <a:solidFill>
                  <a:srgbClr val="0070C0"/>
                </a:solidFill>
                <a:cs typeface="Arial" pitchFamily="34" charset="0"/>
              </a:rPr>
              <a:t>Average rainfall is 46% lower than normal</a:t>
            </a:r>
            <a:r>
              <a:rPr lang="th-TH" sz="1800" b="1" dirty="0">
                <a:solidFill>
                  <a:srgbClr val="0070C0"/>
                </a:solidFill>
                <a:cs typeface="Arial" pitchFamily="34" charset="0"/>
              </a:rPr>
              <a:t>”</a:t>
            </a:r>
            <a:endParaRPr lang="th-TH" sz="1800" b="1" dirty="0">
              <a:solidFill>
                <a:srgbClr val="0070C0"/>
              </a:solidFill>
              <a:cs typeface="DSN ThaiRat" panose="00000400000000000000" pitchFamily="2" charset="-34"/>
            </a:endParaRPr>
          </a:p>
        </p:txBody>
      </p:sp>
      <p:sp>
        <p:nvSpPr>
          <p:cNvPr id="47" name="TextBox 46"/>
          <p:cNvSpPr txBox="1"/>
          <p:nvPr/>
        </p:nvSpPr>
        <p:spPr>
          <a:xfrm>
            <a:off x="5938290" y="3975282"/>
            <a:ext cx="3103500" cy="646331"/>
          </a:xfrm>
          <a:prstGeom prst="rect">
            <a:avLst/>
          </a:prstGeom>
          <a:noFill/>
        </p:spPr>
        <p:txBody>
          <a:bodyPr wrap="square" rtlCol="0">
            <a:spAutoFit/>
          </a:bodyPr>
          <a:lstStyle/>
          <a:p>
            <a:r>
              <a:rPr lang="th-TH" sz="1800" b="1" dirty="0">
                <a:solidFill>
                  <a:srgbClr val="0070C0"/>
                </a:solidFill>
                <a:cs typeface="Arial" pitchFamily="34" charset="0"/>
              </a:rPr>
              <a:t>“</a:t>
            </a:r>
            <a:r>
              <a:rPr lang="en-US" sz="1800" b="1" dirty="0">
                <a:solidFill>
                  <a:srgbClr val="0070C0"/>
                </a:solidFill>
                <a:cs typeface="Arial" pitchFamily="34" charset="0"/>
              </a:rPr>
              <a:t>Water levels at 45% of whole reservoirs capacity</a:t>
            </a:r>
            <a:r>
              <a:rPr lang="th-TH" sz="1800" b="1" dirty="0">
                <a:solidFill>
                  <a:srgbClr val="0070C0"/>
                </a:solidFill>
                <a:cs typeface="Arial" pitchFamily="34" charset="0"/>
              </a:rPr>
              <a:t>”</a:t>
            </a:r>
            <a:endParaRPr lang="th-TH" sz="1800" b="1" dirty="0">
              <a:solidFill>
                <a:srgbClr val="0070C0"/>
              </a:solidFill>
              <a:cs typeface="DSN ThaiRat" panose="00000400000000000000" pitchFamily="2" charset="-34"/>
            </a:endParaRPr>
          </a:p>
        </p:txBody>
      </p:sp>
      <p:pic>
        <p:nvPicPr>
          <p:cNvPr id="48" name="Picture 47">
            <a:extLst>
              <a:ext uri="{FF2B5EF4-FFF2-40B4-BE49-F238E27FC236}">
                <a16:creationId xmlns:a16="http://schemas.microsoft.com/office/drawing/2014/main" id="{5F137103-072E-A547-B811-A3B00B48FDC0}"/>
              </a:ext>
            </a:extLst>
          </p:cNvPr>
          <p:cNvPicPr>
            <a:picLocks noChangeAspect="1"/>
          </p:cNvPicPr>
          <p:nvPr/>
        </p:nvPicPr>
        <p:blipFill>
          <a:blip r:embed="rId10" cstate="print"/>
          <a:stretch>
            <a:fillRect/>
          </a:stretch>
        </p:blipFill>
        <p:spPr>
          <a:xfrm>
            <a:off x="4730319" y="2511734"/>
            <a:ext cx="718060" cy="718060"/>
          </a:xfrm>
          <a:prstGeom prst="rect">
            <a:avLst/>
          </a:prstGeom>
        </p:spPr>
      </p:pic>
      <p:pic>
        <p:nvPicPr>
          <p:cNvPr id="49" name="Picture 48">
            <a:extLst>
              <a:ext uri="{FF2B5EF4-FFF2-40B4-BE49-F238E27FC236}">
                <a16:creationId xmlns:a16="http://schemas.microsoft.com/office/drawing/2014/main" id="{2484EB69-341A-674A-90A1-05736A9A316F}"/>
              </a:ext>
            </a:extLst>
          </p:cNvPr>
          <p:cNvPicPr>
            <a:picLocks noChangeAspect="1"/>
          </p:cNvPicPr>
          <p:nvPr/>
        </p:nvPicPr>
        <p:blipFill>
          <a:blip r:embed="rId11" cstate="print">
            <a:clrChange>
              <a:clrFrom>
                <a:srgbClr val="FFFFFF"/>
              </a:clrFrom>
              <a:clrTo>
                <a:srgbClr val="FFFFFF">
                  <a:alpha val="0"/>
                </a:srgbClr>
              </a:clrTo>
            </a:clrChange>
          </a:blip>
          <a:stretch>
            <a:fillRect/>
          </a:stretch>
        </p:blipFill>
        <p:spPr>
          <a:xfrm>
            <a:off x="4686774" y="3866306"/>
            <a:ext cx="805149" cy="805149"/>
          </a:xfrm>
          <a:prstGeom prst="rect">
            <a:avLst/>
          </a:prstGeom>
        </p:spPr>
      </p:pic>
      <p:pic>
        <p:nvPicPr>
          <p:cNvPr id="50" name="Picture 49">
            <a:extLst>
              <a:ext uri="{FF2B5EF4-FFF2-40B4-BE49-F238E27FC236}">
                <a16:creationId xmlns:a16="http://schemas.microsoft.com/office/drawing/2014/main" id="{DE8D2E16-CD9F-C240-BE41-9F922FFDB7C1}"/>
              </a:ext>
            </a:extLst>
          </p:cNvPr>
          <p:cNvPicPr>
            <a:picLocks noChangeAspect="1"/>
          </p:cNvPicPr>
          <p:nvPr/>
        </p:nvPicPr>
        <p:blipFill>
          <a:blip r:embed="rId12" cstate="print"/>
          <a:stretch>
            <a:fillRect/>
          </a:stretch>
        </p:blipFill>
        <p:spPr>
          <a:xfrm>
            <a:off x="4748848" y="5315820"/>
            <a:ext cx="680999" cy="680999"/>
          </a:xfrm>
          <a:prstGeom prst="rect">
            <a:avLst/>
          </a:prstGeom>
        </p:spPr>
      </p:pic>
      <p:sp>
        <p:nvSpPr>
          <p:cNvPr id="51" name="TextBox 50">
            <a:extLst>
              <a:ext uri="{FF2B5EF4-FFF2-40B4-BE49-F238E27FC236}">
                <a16:creationId xmlns:a16="http://schemas.microsoft.com/office/drawing/2014/main" id="{7FA5723D-2C0A-EB48-838D-DF059913B3BF}"/>
              </a:ext>
            </a:extLst>
          </p:cNvPr>
          <p:cNvSpPr txBox="1"/>
          <p:nvPr/>
        </p:nvSpPr>
        <p:spPr>
          <a:xfrm>
            <a:off x="4060453" y="3152340"/>
            <a:ext cx="2187830" cy="523220"/>
          </a:xfrm>
          <a:prstGeom prst="rect">
            <a:avLst/>
          </a:prstGeom>
          <a:noFill/>
        </p:spPr>
        <p:txBody>
          <a:bodyPr wrap="square" rtlCol="0">
            <a:spAutoFit/>
          </a:bodyPr>
          <a:lstStyle/>
          <a:p>
            <a:pPr algn="ctr"/>
            <a:r>
              <a:rPr lang="en-US" sz="1400" b="1" dirty="0">
                <a:solidFill>
                  <a:srgbClr val="E7E6E6">
                    <a:lumMod val="50000"/>
                  </a:srgbClr>
                </a:solidFill>
              </a:rPr>
              <a:t>Meteorological </a:t>
            </a:r>
          </a:p>
          <a:p>
            <a:pPr algn="ctr"/>
            <a:r>
              <a:rPr lang="en-US" sz="1400" b="1" dirty="0">
                <a:solidFill>
                  <a:srgbClr val="E7E6E6">
                    <a:lumMod val="50000"/>
                  </a:srgbClr>
                </a:solidFill>
              </a:rPr>
              <a:t>drought</a:t>
            </a:r>
          </a:p>
        </p:txBody>
      </p:sp>
      <p:sp>
        <p:nvSpPr>
          <p:cNvPr id="52" name="TextBox 51">
            <a:extLst>
              <a:ext uri="{FF2B5EF4-FFF2-40B4-BE49-F238E27FC236}">
                <a16:creationId xmlns:a16="http://schemas.microsoft.com/office/drawing/2014/main" id="{6D7DA6B7-38A3-BF44-8D8B-9878AE8E859E}"/>
              </a:ext>
            </a:extLst>
          </p:cNvPr>
          <p:cNvSpPr txBox="1"/>
          <p:nvPr/>
        </p:nvSpPr>
        <p:spPr>
          <a:xfrm>
            <a:off x="4095232" y="4636458"/>
            <a:ext cx="1988936" cy="523220"/>
          </a:xfrm>
          <a:prstGeom prst="rect">
            <a:avLst/>
          </a:prstGeom>
          <a:noFill/>
        </p:spPr>
        <p:txBody>
          <a:bodyPr wrap="square" rtlCol="0">
            <a:spAutoFit/>
          </a:bodyPr>
          <a:lstStyle/>
          <a:p>
            <a:pPr algn="ctr"/>
            <a:r>
              <a:rPr lang="en-US" sz="1400" b="1" dirty="0">
                <a:solidFill>
                  <a:srgbClr val="E7E6E6">
                    <a:lumMod val="50000"/>
                  </a:srgbClr>
                </a:solidFill>
              </a:rPr>
              <a:t>Hydrological</a:t>
            </a:r>
          </a:p>
          <a:p>
            <a:pPr algn="ctr"/>
            <a:r>
              <a:rPr lang="en-US" sz="1400" b="1" dirty="0">
                <a:solidFill>
                  <a:srgbClr val="E7E6E6">
                    <a:lumMod val="50000"/>
                  </a:srgbClr>
                </a:solidFill>
              </a:rPr>
              <a:t>drought</a:t>
            </a:r>
          </a:p>
        </p:txBody>
      </p:sp>
      <p:sp>
        <p:nvSpPr>
          <p:cNvPr id="53" name="TextBox 52">
            <a:extLst>
              <a:ext uri="{FF2B5EF4-FFF2-40B4-BE49-F238E27FC236}">
                <a16:creationId xmlns:a16="http://schemas.microsoft.com/office/drawing/2014/main" id="{AE60033D-D28C-CF40-99C1-9D06E15D6ABC}"/>
              </a:ext>
            </a:extLst>
          </p:cNvPr>
          <p:cNvSpPr txBox="1"/>
          <p:nvPr/>
        </p:nvSpPr>
        <p:spPr>
          <a:xfrm>
            <a:off x="3995432" y="6126387"/>
            <a:ext cx="2187830" cy="523220"/>
          </a:xfrm>
          <a:prstGeom prst="rect">
            <a:avLst/>
          </a:prstGeom>
          <a:noFill/>
        </p:spPr>
        <p:txBody>
          <a:bodyPr wrap="square" rtlCol="0">
            <a:spAutoFit/>
          </a:bodyPr>
          <a:lstStyle/>
          <a:p>
            <a:pPr algn="ctr"/>
            <a:r>
              <a:rPr lang="en-US" sz="1400" b="1" dirty="0">
                <a:solidFill>
                  <a:srgbClr val="E7E6E6">
                    <a:lumMod val="50000"/>
                  </a:srgbClr>
                </a:solidFill>
              </a:rPr>
              <a:t>Agricultural</a:t>
            </a:r>
          </a:p>
          <a:p>
            <a:pPr algn="ctr"/>
            <a:r>
              <a:rPr lang="en-US" sz="1400" b="1" dirty="0">
                <a:solidFill>
                  <a:srgbClr val="E7E6E6">
                    <a:lumMod val="50000"/>
                  </a:srgbClr>
                </a:solidFill>
              </a:rPr>
              <a:t>drought</a:t>
            </a:r>
          </a:p>
        </p:txBody>
      </p:sp>
      <p:sp>
        <p:nvSpPr>
          <p:cNvPr id="57" name="TextBox 56">
            <a:extLst>
              <a:ext uri="{FF2B5EF4-FFF2-40B4-BE49-F238E27FC236}">
                <a16:creationId xmlns:a16="http://schemas.microsoft.com/office/drawing/2014/main" id="{2863020D-2C3A-274C-B5CA-B8C6FD59C04E}"/>
              </a:ext>
            </a:extLst>
          </p:cNvPr>
          <p:cNvSpPr txBox="1"/>
          <p:nvPr/>
        </p:nvSpPr>
        <p:spPr>
          <a:xfrm>
            <a:off x="5787372" y="5452018"/>
            <a:ext cx="3360773" cy="923330"/>
          </a:xfrm>
          <a:prstGeom prst="rect">
            <a:avLst/>
          </a:prstGeom>
          <a:noFill/>
        </p:spPr>
        <p:txBody>
          <a:bodyPr wrap="square" rtlCol="0">
            <a:spAutoFit/>
          </a:bodyPr>
          <a:lstStyle/>
          <a:p>
            <a:pPr marL="98425" indent="-98425"/>
            <a:r>
              <a:rPr lang="th-TH" sz="1800" b="1" dirty="0">
                <a:solidFill>
                  <a:srgbClr val="0070C0"/>
                </a:solidFill>
                <a:cs typeface="Arial" pitchFamily="34" charset="0"/>
              </a:rPr>
              <a:t>“</a:t>
            </a:r>
            <a:r>
              <a:rPr lang="en-US" sz="1800" b="1" dirty="0">
                <a:solidFill>
                  <a:srgbClr val="0070C0"/>
                </a:solidFill>
                <a:cs typeface="Arial" pitchFamily="34" charset="0"/>
              </a:rPr>
              <a:t>Rain-fed rice plantations is suffering in the major basin </a:t>
            </a:r>
            <a:br>
              <a:rPr lang="en-US" sz="1800" b="1" dirty="0">
                <a:solidFill>
                  <a:srgbClr val="0070C0"/>
                </a:solidFill>
                <a:cs typeface="Arial" pitchFamily="34" charset="0"/>
              </a:rPr>
            </a:br>
            <a:r>
              <a:rPr lang="en-US" sz="1800" b="1" dirty="0">
                <a:solidFill>
                  <a:srgbClr val="0070C0"/>
                </a:solidFill>
                <a:cs typeface="Arial" pitchFamily="34" charset="0"/>
              </a:rPr>
              <a:t>i.e. Chao Phraya river basin</a:t>
            </a:r>
            <a:r>
              <a:rPr lang="th-TH" sz="1800" b="1" dirty="0">
                <a:solidFill>
                  <a:srgbClr val="0070C0"/>
                </a:solidFill>
                <a:cs typeface="Arial" pitchFamily="34" charset="0"/>
              </a:rPr>
              <a:t>”</a:t>
            </a:r>
            <a:endParaRPr lang="th-TH" sz="1800" b="1" dirty="0">
              <a:solidFill>
                <a:srgbClr val="0070C0"/>
              </a:solidFill>
              <a:cs typeface="DSN ThaiRat" panose="00000400000000000000" pitchFamily="2" charset="-34"/>
            </a:endParaRPr>
          </a:p>
        </p:txBody>
      </p:sp>
      <p:pic>
        <p:nvPicPr>
          <p:cNvPr id="58" name="Picture 9" descr="ผลการค้นหารูปภาพสำหรับ money icon"/>
          <p:cNvPicPr>
            <a:picLocks noChangeAspect="1" noChangeArrowheads="1"/>
          </p:cNvPicPr>
          <p:nvPr/>
        </p:nvPicPr>
        <p:blipFill>
          <a:blip r:embed="rId13" cstate="print">
            <a:clrChange>
              <a:clrFrom>
                <a:srgbClr val="000000">
                  <a:alpha val="0"/>
                </a:srgbClr>
              </a:clrFrom>
              <a:clrTo>
                <a:srgbClr val="000000">
                  <a:alpha val="0"/>
                </a:srgbClr>
              </a:clrTo>
            </a:clrChange>
          </a:blip>
          <a:srcRect/>
          <a:stretch>
            <a:fillRect/>
          </a:stretch>
        </p:blipFill>
        <p:spPr bwMode="auto">
          <a:xfrm>
            <a:off x="169820" y="4581128"/>
            <a:ext cx="640080" cy="640080"/>
          </a:xfrm>
          <a:prstGeom prst="rect">
            <a:avLst/>
          </a:prstGeom>
          <a:ln>
            <a:noFill/>
          </a:ln>
          <a:effectLst>
            <a:outerShdw blurRad="50800" dist="38100" dir="18900000" algn="bl" rotWithShape="0">
              <a:schemeClr val="bg1">
                <a:alpha val="40000"/>
              </a:schemeClr>
            </a:outerShdw>
          </a:effectLst>
        </p:spPr>
      </p:pic>
      <p:pic>
        <p:nvPicPr>
          <p:cNvPr id="1028" name="Picture 4" descr="à¸£à¸¹à¸à¸ à¸²à¸à¸à¸µà¹à¹à¸à¸µà¹à¸¢à¸§à¸à¹à¸­à¸"/>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69820" y="3645024"/>
            <a:ext cx="640080" cy="6400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à¸à¸¥à¸à¸²à¸£à¸à¹à¸à¸«à¸²à¸£à¸¹à¸à¸ à¸²à¸à¸ªà¸³à¸«à¸£à¸±à¸ icon GDP"/>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69820" y="5519244"/>
            <a:ext cx="640080" cy="6400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à¸à¸¥à¸à¸²à¸£à¸à¹à¸à¸«à¸²à¸£à¸¹à¸à¸ à¸²à¸à¸ªà¸³à¸«à¸£à¸±à¸ icon people"/>
          <p:cNvPicPr>
            <a:picLocks noChangeAspect="1" noChangeArrowheads="1"/>
          </p:cNvPicPr>
          <p:nvPr/>
        </p:nvPicPr>
        <p:blipFill rotWithShape="1">
          <a:blip r:embed="rId16" cstate="print">
            <a:extLst>
              <a:ext uri="{BEBA8EAE-BF5A-486C-A8C5-ECC9F3942E4B}">
                <a14:imgProps xmlns:a14="http://schemas.microsoft.com/office/drawing/2010/main">
                  <a14:imgLayer r:embed="rId17">
                    <a14:imgEffect>
                      <a14:backgroundRemoval t="5000" b="49846" l="5000" r="50231"/>
                    </a14:imgEffect>
                  </a14:imgLayer>
                </a14:imgProps>
              </a:ext>
              <a:ext uri="{28A0092B-C50C-407E-A947-70E740481C1C}">
                <a14:useLocalDpi xmlns:a14="http://schemas.microsoft.com/office/drawing/2010/main" val="0"/>
              </a:ext>
            </a:extLst>
          </a:blip>
          <a:srcRect r="50000" b="50000"/>
          <a:stretch/>
        </p:blipFill>
        <p:spPr bwMode="auto">
          <a:xfrm>
            <a:off x="35496" y="2590990"/>
            <a:ext cx="822960" cy="822960"/>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909108" y="3810526"/>
            <a:ext cx="3777665" cy="338554"/>
          </a:xfrm>
          <a:prstGeom prst="rect">
            <a:avLst/>
          </a:prstGeom>
          <a:noFill/>
        </p:spPr>
        <p:txBody>
          <a:bodyPr wrap="square" rtlCol="0">
            <a:spAutoFit/>
          </a:bodyPr>
          <a:lstStyle/>
          <a:p>
            <a:r>
              <a:rPr lang="th-TH" sz="1600" b="1" dirty="0">
                <a:solidFill>
                  <a:srgbClr val="002060"/>
                </a:solidFill>
                <a:cs typeface="Arial" pitchFamily="34" charset="0"/>
              </a:rPr>
              <a:t>“</a:t>
            </a:r>
            <a:r>
              <a:rPr lang="en-US" sz="1600" b="1" dirty="0">
                <a:solidFill>
                  <a:srgbClr val="002060"/>
                </a:solidFill>
                <a:cs typeface="Arial" pitchFamily="34" charset="0"/>
              </a:rPr>
              <a:t>Impacted of  4.04 Million households </a:t>
            </a:r>
            <a:r>
              <a:rPr lang="th-TH" sz="1600" b="1" dirty="0">
                <a:solidFill>
                  <a:srgbClr val="002060"/>
                </a:solidFill>
                <a:cs typeface="Arial" pitchFamily="34" charset="0"/>
              </a:rPr>
              <a:t>”</a:t>
            </a:r>
            <a:endParaRPr lang="th-TH" sz="1600" b="1" dirty="0">
              <a:solidFill>
                <a:srgbClr val="002060"/>
              </a:solidFill>
              <a:cs typeface="DSN ThaiRat" panose="00000400000000000000" pitchFamily="2" charset="-34"/>
            </a:endParaRPr>
          </a:p>
        </p:txBody>
      </p:sp>
      <p:sp>
        <p:nvSpPr>
          <p:cNvPr id="60" name="TextBox 59"/>
          <p:cNvSpPr txBox="1"/>
          <p:nvPr/>
        </p:nvSpPr>
        <p:spPr>
          <a:xfrm>
            <a:off x="910677" y="5682734"/>
            <a:ext cx="3776096" cy="338554"/>
          </a:xfrm>
          <a:prstGeom prst="rect">
            <a:avLst/>
          </a:prstGeom>
          <a:noFill/>
        </p:spPr>
        <p:txBody>
          <a:bodyPr wrap="square" rtlCol="0">
            <a:spAutoFit/>
          </a:bodyPr>
          <a:lstStyle/>
          <a:p>
            <a:r>
              <a:rPr lang="th-TH" sz="1600" b="1" dirty="0">
                <a:solidFill>
                  <a:srgbClr val="002060"/>
                </a:solidFill>
                <a:cs typeface="Arial" pitchFamily="34" charset="0"/>
              </a:rPr>
              <a:t>“</a:t>
            </a:r>
            <a:r>
              <a:rPr lang="en-US" sz="1600" b="1" dirty="0">
                <a:solidFill>
                  <a:srgbClr val="002060"/>
                </a:solidFill>
                <a:cs typeface="Arial" pitchFamily="34" charset="0"/>
              </a:rPr>
              <a:t>GDP revised down from 2.6 % to 1.0 %</a:t>
            </a:r>
            <a:r>
              <a:rPr lang="th-TH" sz="1600" b="1" dirty="0">
                <a:solidFill>
                  <a:srgbClr val="002060"/>
                </a:solidFill>
                <a:cs typeface="Arial" pitchFamily="34" charset="0"/>
              </a:rPr>
              <a:t>”</a:t>
            </a:r>
            <a:endParaRPr lang="th-TH" sz="1600" b="1" dirty="0">
              <a:solidFill>
                <a:srgbClr val="002060"/>
              </a:solidFill>
              <a:cs typeface="DSN ThaiRat" panose="00000400000000000000" pitchFamily="2" charset="-34"/>
            </a:endParaRPr>
          </a:p>
        </p:txBody>
      </p:sp>
      <p:sp>
        <p:nvSpPr>
          <p:cNvPr id="61" name="Rectangle 60">
            <a:extLst>
              <a:ext uri="{FF2B5EF4-FFF2-40B4-BE49-F238E27FC236}">
                <a16:creationId xmlns:a16="http://schemas.microsoft.com/office/drawing/2014/main" id="{9E47BED1-DF1C-7047-B26F-2447FB029F8C}"/>
              </a:ext>
            </a:extLst>
          </p:cNvPr>
          <p:cNvSpPr/>
          <p:nvPr/>
        </p:nvSpPr>
        <p:spPr>
          <a:xfrm>
            <a:off x="107504" y="6519446"/>
            <a:ext cx="2941254" cy="307777"/>
          </a:xfrm>
          <a:prstGeom prst="rect">
            <a:avLst/>
          </a:prstGeom>
        </p:spPr>
        <p:txBody>
          <a:bodyPr wrap="none">
            <a:spAutoFit/>
          </a:bodyPr>
          <a:lstStyle/>
          <a:p>
            <a:r>
              <a:rPr lang="en-US" sz="1400" i="1" dirty="0">
                <a:solidFill>
                  <a:prstClr val="black">
                    <a:lumMod val="50000"/>
                    <a:lumOff val="50000"/>
                  </a:prstClr>
                </a:solidFill>
              </a:rPr>
              <a:t>Source: Bank of Thailand /World Bank</a:t>
            </a:r>
          </a:p>
        </p:txBody>
      </p:sp>
      <p:sp>
        <p:nvSpPr>
          <p:cNvPr id="62" name="TextBox 61"/>
          <p:cNvSpPr txBox="1"/>
          <p:nvPr/>
        </p:nvSpPr>
        <p:spPr>
          <a:xfrm>
            <a:off x="928833" y="2924944"/>
            <a:ext cx="3571159" cy="338554"/>
          </a:xfrm>
          <a:prstGeom prst="rect">
            <a:avLst/>
          </a:prstGeom>
          <a:noFill/>
        </p:spPr>
        <p:txBody>
          <a:bodyPr wrap="square" rtlCol="0">
            <a:spAutoFit/>
          </a:bodyPr>
          <a:lstStyle/>
          <a:p>
            <a:r>
              <a:rPr lang="th-TH" sz="1600" b="1" dirty="0">
                <a:solidFill>
                  <a:srgbClr val="002060"/>
                </a:solidFill>
                <a:cs typeface="Arial" pitchFamily="34" charset="0"/>
              </a:rPr>
              <a:t>“</a:t>
            </a:r>
            <a:r>
              <a:rPr lang="en-US" sz="1600" b="1" dirty="0">
                <a:solidFill>
                  <a:srgbClr val="002060"/>
                </a:solidFill>
                <a:cs typeface="Arial" pitchFamily="34" charset="0"/>
              </a:rPr>
              <a:t>Impacted of  13.43 Million people </a:t>
            </a:r>
            <a:r>
              <a:rPr lang="th-TH" sz="1600" b="1" dirty="0">
                <a:solidFill>
                  <a:srgbClr val="002060"/>
                </a:solidFill>
                <a:cs typeface="Arial" pitchFamily="34" charset="0"/>
              </a:rPr>
              <a:t>”</a:t>
            </a:r>
            <a:endParaRPr lang="th-TH" sz="1600" b="1" dirty="0">
              <a:solidFill>
                <a:srgbClr val="002060"/>
              </a:solidFill>
              <a:cs typeface="DSN ThaiRat" panose="00000400000000000000" pitchFamily="2" charset="-34"/>
            </a:endParaRPr>
          </a:p>
        </p:txBody>
      </p:sp>
      <p:sp>
        <p:nvSpPr>
          <p:cNvPr id="63" name="TextBox 62"/>
          <p:cNvSpPr txBox="1"/>
          <p:nvPr/>
        </p:nvSpPr>
        <p:spPr>
          <a:xfrm>
            <a:off x="899592" y="4746630"/>
            <a:ext cx="3600400" cy="338554"/>
          </a:xfrm>
          <a:prstGeom prst="rect">
            <a:avLst/>
          </a:prstGeom>
          <a:noFill/>
        </p:spPr>
        <p:txBody>
          <a:bodyPr wrap="square" rtlCol="0">
            <a:spAutoFit/>
          </a:bodyPr>
          <a:lstStyle/>
          <a:p>
            <a:r>
              <a:rPr lang="th-TH" sz="1600" b="1" dirty="0">
                <a:solidFill>
                  <a:srgbClr val="002060"/>
                </a:solidFill>
                <a:cs typeface="Arial" pitchFamily="34" charset="0"/>
              </a:rPr>
              <a:t>“</a:t>
            </a:r>
            <a:r>
              <a:rPr lang="en-US" sz="1600" b="1" dirty="0">
                <a:solidFill>
                  <a:srgbClr val="002060"/>
                </a:solidFill>
                <a:cs typeface="Arial" pitchFamily="34" charset="0"/>
              </a:rPr>
              <a:t>Damage cost  THB 1,440 billion</a:t>
            </a:r>
            <a:r>
              <a:rPr lang="th-TH" sz="1600" b="1" dirty="0">
                <a:solidFill>
                  <a:srgbClr val="002060"/>
                </a:solidFill>
                <a:cs typeface="Arial" pitchFamily="34" charset="0"/>
              </a:rPr>
              <a:t>”</a:t>
            </a:r>
            <a:endParaRPr lang="th-TH" sz="1600" b="1" dirty="0">
              <a:solidFill>
                <a:srgbClr val="002060"/>
              </a:solidFill>
              <a:cs typeface="DSN ThaiRat" panose="00000400000000000000" pitchFamily="2" charset="-34"/>
            </a:endParaRPr>
          </a:p>
        </p:txBody>
      </p:sp>
    </p:spTree>
    <p:extLst>
      <p:ext uri="{BB962C8B-B14F-4D97-AF65-F5344CB8AC3E}">
        <p14:creationId xmlns:p14="http://schemas.microsoft.com/office/powerpoint/2010/main" val="64551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F3FF3B9-0C2A-2941-AA97-8837DDEE6106}"/>
              </a:ext>
            </a:extLst>
          </p:cNvPr>
          <p:cNvPicPr>
            <a:picLocks noChangeAspect="1"/>
          </p:cNvPicPr>
          <p:nvPr/>
        </p:nvPicPr>
        <p:blipFill>
          <a:blip r:embed="rId3" cstate="print"/>
          <a:stretch>
            <a:fillRect/>
          </a:stretch>
        </p:blipFill>
        <p:spPr>
          <a:xfrm>
            <a:off x="4380856" y="843870"/>
            <a:ext cx="4458344" cy="2325727"/>
          </a:xfrm>
          <a:prstGeom prst="rect">
            <a:avLst/>
          </a:prstGeom>
        </p:spPr>
      </p:pic>
      <p:graphicFrame>
        <p:nvGraphicFramePr>
          <p:cNvPr id="8" name="Diagram 7">
            <a:extLst>
              <a:ext uri="{FF2B5EF4-FFF2-40B4-BE49-F238E27FC236}">
                <a16:creationId xmlns:a16="http://schemas.microsoft.com/office/drawing/2014/main" id="{B5A2833C-85E9-6C4E-87E7-1DE447468754}"/>
              </a:ext>
            </a:extLst>
          </p:cNvPr>
          <p:cNvGraphicFramePr/>
          <p:nvPr>
            <p:extLst>
              <p:ext uri="{D42A27DB-BD31-4B8C-83A1-F6EECF244321}">
                <p14:modId xmlns:p14="http://schemas.microsoft.com/office/powerpoint/2010/main" val="1733037097"/>
              </p:ext>
            </p:extLst>
          </p:nvPr>
        </p:nvGraphicFramePr>
        <p:xfrm>
          <a:off x="496676" y="831819"/>
          <a:ext cx="3818427" cy="23324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Rectangle 22">
            <a:extLst>
              <a:ext uri="{FF2B5EF4-FFF2-40B4-BE49-F238E27FC236}">
                <a16:creationId xmlns:a16="http://schemas.microsoft.com/office/drawing/2014/main" id="{BC121A34-0222-434E-B474-F993EAD17634}"/>
              </a:ext>
            </a:extLst>
          </p:cNvPr>
          <p:cNvSpPr txBox="1">
            <a:spLocks noChangeArrowheads="1"/>
          </p:cNvSpPr>
          <p:nvPr/>
        </p:nvSpPr>
        <p:spPr bwMode="auto">
          <a:xfrm>
            <a:off x="76200" y="0"/>
            <a:ext cx="8298559" cy="644807"/>
          </a:xfrm>
          <a:prstGeom prst="rect">
            <a:avLst/>
          </a:prstGeom>
          <a:noFill/>
          <a:ln w="9525">
            <a:noFill/>
            <a:miter lim="800000"/>
            <a:headEnd/>
            <a:tailEnd/>
          </a:ln>
          <a:effectLst/>
          <a:extLst/>
        </p:spPr>
        <p:txBody>
          <a:bodyPr lIns="91436" tIns="45718" rIns="91436" bIns="45718" anchor="ctr"/>
          <a:lstStyle>
            <a:defPPr>
              <a:defRPr lang="th-TH"/>
            </a:defPPr>
            <a:lvl1pPr algn="ctr" defTabSz="1219170" eaLnBrk="0" fontAlgn="base" hangingPunct="0">
              <a:spcBef>
                <a:spcPct val="0"/>
              </a:spcBef>
              <a:spcAft>
                <a:spcPct val="0"/>
              </a:spcAft>
              <a:defRPr sz="3200" b="1">
                <a:solidFill>
                  <a:prstClr val="white"/>
                </a:solidFill>
                <a:latin typeface="TH SarabunPSK" panose="020B0500040200020003" pitchFamily="34" charset="-34"/>
                <a:ea typeface="Calibri" panose="020F0502020204030204" pitchFamily="34" charset="0"/>
                <a:cs typeface="TH SarabunPSK" panose="020B0500040200020003" pitchFamily="34" charset="-34"/>
              </a:defRPr>
            </a:lvl1pPr>
          </a:lstStyle>
          <a:p>
            <a:pPr algn="l"/>
            <a:r>
              <a:rPr lang="en-US" altLang="th-TH" sz="2800" dirty="0">
                <a:solidFill>
                  <a:prstClr val="black"/>
                </a:solidFill>
                <a:latin typeface="Gill Sans MT" panose="020B0502020104020203" pitchFamily="34" charset="0"/>
              </a:rPr>
              <a:t>Office of the National Water Resources: ONWR</a:t>
            </a:r>
            <a:endParaRPr lang="th-TH" altLang="th-TH" sz="2800" dirty="0">
              <a:solidFill>
                <a:prstClr val="black"/>
              </a:solidFill>
              <a:latin typeface="Gill Sans MT" panose="020B0502020104020203" pitchFamily="34" charset="0"/>
            </a:endParaRPr>
          </a:p>
        </p:txBody>
      </p:sp>
      <p:grpSp>
        <p:nvGrpSpPr>
          <p:cNvPr id="5" name="Group 37"/>
          <p:cNvGrpSpPr/>
          <p:nvPr/>
        </p:nvGrpSpPr>
        <p:grpSpPr>
          <a:xfrm>
            <a:off x="7639050" y="6306613"/>
            <a:ext cx="1509095" cy="596266"/>
            <a:chOff x="7639050" y="6306613"/>
            <a:chExt cx="1509095" cy="596266"/>
          </a:xfrm>
        </p:grpSpPr>
        <p:sp>
          <p:nvSpPr>
            <p:cNvPr id="39" name="Isosceles Triangle 75"/>
            <p:cNvSpPr/>
            <p:nvPr/>
          </p:nvSpPr>
          <p:spPr>
            <a:xfrm rot="16200000">
              <a:off x="8553785" y="6260893"/>
              <a:ext cx="548640" cy="640080"/>
            </a:xfrm>
            <a:custGeom>
              <a:avLst/>
              <a:gdLst>
                <a:gd name="connsiteX0" fmla="*/ 0 w 533023"/>
                <a:gd name="connsiteY0" fmla="*/ 424591 h 424591"/>
                <a:gd name="connsiteX1" fmla="*/ 266512 w 533023"/>
                <a:gd name="connsiteY1" fmla="*/ 0 h 424591"/>
                <a:gd name="connsiteX2" fmla="*/ 533023 w 533023"/>
                <a:gd name="connsiteY2" fmla="*/ 424591 h 424591"/>
                <a:gd name="connsiteX3" fmla="*/ 0 w 533023"/>
                <a:gd name="connsiteY3" fmla="*/ 424591 h 424591"/>
                <a:gd name="connsiteX0" fmla="*/ 9713 w 542736"/>
                <a:gd name="connsiteY0" fmla="*/ 481741 h 481741"/>
                <a:gd name="connsiteX1" fmla="*/ 0 w 542736"/>
                <a:gd name="connsiteY1" fmla="*/ 0 h 481741"/>
                <a:gd name="connsiteX2" fmla="*/ 542736 w 542736"/>
                <a:gd name="connsiteY2" fmla="*/ 481741 h 481741"/>
                <a:gd name="connsiteX3" fmla="*/ 9713 w 542736"/>
                <a:gd name="connsiteY3" fmla="*/ 481741 h 481741"/>
                <a:gd name="connsiteX0" fmla="*/ 188 w 533211"/>
                <a:gd name="connsiteY0" fmla="*/ 853213 h 853213"/>
                <a:gd name="connsiteX1" fmla="*/ 0 w 533211"/>
                <a:gd name="connsiteY1" fmla="*/ 0 h 853213"/>
                <a:gd name="connsiteX2" fmla="*/ 533211 w 533211"/>
                <a:gd name="connsiteY2" fmla="*/ 853213 h 853213"/>
                <a:gd name="connsiteX3" fmla="*/ 188 w 533211"/>
                <a:gd name="connsiteY3" fmla="*/ 853213 h 853213"/>
              </a:gdLst>
              <a:ahLst/>
              <a:cxnLst>
                <a:cxn ang="0">
                  <a:pos x="connsiteX0" y="connsiteY0"/>
                </a:cxn>
                <a:cxn ang="0">
                  <a:pos x="connsiteX1" y="connsiteY1"/>
                </a:cxn>
                <a:cxn ang="0">
                  <a:pos x="connsiteX2" y="connsiteY2"/>
                </a:cxn>
                <a:cxn ang="0">
                  <a:pos x="connsiteX3" y="connsiteY3"/>
                </a:cxn>
              </a:cxnLst>
              <a:rect l="l" t="t" r="r" b="b"/>
              <a:pathLst>
                <a:path w="533211" h="853213">
                  <a:moveTo>
                    <a:pt x="188" y="853213"/>
                  </a:moveTo>
                  <a:cubicBezTo>
                    <a:pt x="125" y="568809"/>
                    <a:pt x="63" y="284404"/>
                    <a:pt x="0" y="0"/>
                  </a:cubicBezTo>
                  <a:lnTo>
                    <a:pt x="533211" y="853213"/>
                  </a:lnTo>
                  <a:lnTo>
                    <a:pt x="188" y="853213"/>
                  </a:lnTo>
                  <a:close/>
                </a:path>
              </a:pathLst>
            </a:cu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0" name="Slide Number Placeholder 3">
              <a:extLst>
                <a:ext uri="{FF2B5EF4-FFF2-40B4-BE49-F238E27FC236}">
                  <a16:creationId xmlns:a16="http://schemas.microsoft.com/office/drawing/2014/main" id="{993E45BD-23FC-453A-A1A6-5B0480503E0A}"/>
                </a:ext>
              </a:extLst>
            </p:cNvPr>
            <p:cNvSpPr txBox="1">
              <a:spLocks/>
            </p:cNvSpPr>
            <p:nvPr/>
          </p:nvSpPr>
          <p:spPr>
            <a:xfrm>
              <a:off x="7639050" y="6487062"/>
              <a:ext cx="1433544" cy="415817"/>
            </a:xfrm>
            <a:prstGeom prst="rect">
              <a:avLst/>
            </a:prstGeom>
          </p:spPr>
          <p:txBody>
            <a:bodyPr vert="horz" lIns="91440" tIns="45720" rIns="91440" bIns="45720" rtlCol="0" anchor="ctr"/>
            <a:lstStyle>
              <a:defPPr>
                <a:defRPr lang="th-TH"/>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a:lstStyle>
            <a:p>
              <a:pPr fontAlgn="base">
                <a:spcBef>
                  <a:spcPct val="0"/>
                </a:spcBef>
                <a:spcAft>
                  <a:spcPct val="0"/>
                </a:spcAft>
                <a:defRPr/>
              </a:pPr>
              <a:fld id="{5664B182-28F1-4CF7-B242-E9E53A180CBC}" type="slidenum">
                <a:rPr lang="en-US" smtClean="0">
                  <a:solidFill>
                    <a:prstClr val="black"/>
                  </a:solidFill>
                  <a:latin typeface="Tahoma" panose="020B0604030504040204" pitchFamily="34" charset="0"/>
                  <a:ea typeface="Tahoma" panose="020B0604030504040204" pitchFamily="34" charset="0"/>
                  <a:cs typeface="Tahoma" panose="020B0604030504040204" pitchFamily="34" charset="0"/>
                </a:rPr>
                <a:pPr fontAlgn="base">
                  <a:spcBef>
                    <a:spcPct val="0"/>
                  </a:spcBef>
                  <a:spcAft>
                    <a:spcPct val="0"/>
                  </a:spcAft>
                  <a:defRPr/>
                </a:pPr>
                <a:t>3</a:t>
              </a:fld>
              <a:endParaRPr lang="th-TH"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grpSp>
      <p:sp>
        <p:nvSpPr>
          <p:cNvPr id="9" name="Rectangle 8">
            <a:extLst>
              <a:ext uri="{FF2B5EF4-FFF2-40B4-BE49-F238E27FC236}">
                <a16:creationId xmlns:a16="http://schemas.microsoft.com/office/drawing/2014/main" id="{D6DA96B8-3021-B140-87F7-D837DF60997F}"/>
              </a:ext>
            </a:extLst>
          </p:cNvPr>
          <p:cNvSpPr/>
          <p:nvPr/>
        </p:nvSpPr>
        <p:spPr>
          <a:xfrm>
            <a:off x="0" y="831819"/>
            <a:ext cx="768928" cy="2454305"/>
          </a:xfrm>
          <a:prstGeom prst="rect">
            <a:avLst/>
          </a:prstGeom>
        </p:spPr>
        <p:txBody>
          <a:bodyPr vert="wordArtVert" wrap="square">
            <a:spAutoFit/>
          </a:bodyPr>
          <a:lstStyle/>
          <a:p>
            <a:r>
              <a:rPr lang="en-US" altLang="th-TH" sz="3200" dirty="0">
                <a:ln>
                  <a:solidFill>
                    <a:prstClr val="black"/>
                  </a:solidFill>
                </a:ln>
                <a:solidFill>
                  <a:prstClr val="black"/>
                </a:solidFill>
                <a:effectLst>
                  <a:glow rad="63500">
                    <a:srgbClr val="5B9BD5">
                      <a:satMod val="175000"/>
                      <a:alpha val="40000"/>
                    </a:srgbClr>
                  </a:glow>
                </a:effectLst>
                <a:latin typeface="Gill Sans MT" panose="020B0502020104020203" pitchFamily="34" charset="0"/>
              </a:rPr>
              <a:t>ONWR</a:t>
            </a:r>
            <a:endParaRPr lang="en-US" sz="3200" dirty="0">
              <a:ln>
                <a:solidFill>
                  <a:prstClr val="black"/>
                </a:solidFill>
              </a:ln>
              <a:solidFill>
                <a:prstClr val="black"/>
              </a:solidFill>
              <a:effectLst>
                <a:glow rad="63500">
                  <a:srgbClr val="5B9BD5">
                    <a:satMod val="175000"/>
                    <a:alpha val="40000"/>
                  </a:srgbClr>
                </a:glow>
              </a:effectLst>
            </a:endParaRPr>
          </a:p>
        </p:txBody>
      </p:sp>
      <p:pic>
        <p:nvPicPr>
          <p:cNvPr id="21" name="Picture 1" descr="page1image1808544">
            <a:extLst>
              <a:ext uri="{FF2B5EF4-FFF2-40B4-BE49-F238E27FC236}">
                <a16:creationId xmlns:a16="http://schemas.microsoft.com/office/drawing/2014/main" id="{1A90D67D-8DE3-A349-A10E-C587F120D6B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481406" y="0"/>
            <a:ext cx="643456" cy="643456"/>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3"/>
          <p:cNvGrpSpPr/>
          <p:nvPr/>
        </p:nvGrpSpPr>
        <p:grpSpPr>
          <a:xfrm>
            <a:off x="0" y="596818"/>
            <a:ext cx="9140208" cy="46100"/>
            <a:chOff x="3792" y="756594"/>
            <a:chExt cx="9140208" cy="46100"/>
          </a:xfrm>
        </p:grpSpPr>
        <p:sp>
          <p:nvSpPr>
            <p:cNvPr id="23" name="TextBox 22"/>
            <p:cNvSpPr txBox="1"/>
            <p:nvPr/>
          </p:nvSpPr>
          <p:spPr>
            <a:xfrm>
              <a:off x="3792" y="756594"/>
              <a:ext cx="6949440" cy="45720"/>
            </a:xfrm>
            <a:prstGeom prst="rect">
              <a:avLst/>
            </a:prstGeom>
            <a:solidFill>
              <a:srgbClr val="002060"/>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4" name="TextBox 23"/>
            <p:cNvSpPr txBox="1"/>
            <p:nvPr/>
          </p:nvSpPr>
          <p:spPr>
            <a:xfrm>
              <a:off x="8686800" y="756974"/>
              <a:ext cx="457200" cy="45720"/>
            </a:xfrm>
            <a:prstGeom prst="rect">
              <a:avLst/>
            </a:prstGeom>
            <a:solidFill>
              <a:srgbClr val="003366"/>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5" name="TextBox 24"/>
            <p:cNvSpPr txBox="1"/>
            <p:nvPr/>
          </p:nvSpPr>
          <p:spPr>
            <a:xfrm>
              <a:off x="6879077" y="756974"/>
              <a:ext cx="457200" cy="45720"/>
            </a:xfrm>
            <a:prstGeom prst="rect">
              <a:avLst/>
            </a:prstGeom>
            <a:solidFill>
              <a:srgbClr val="799AD5"/>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6" name="TextBox 25"/>
            <p:cNvSpPr txBox="1"/>
            <p:nvPr/>
          </p:nvSpPr>
          <p:spPr>
            <a:xfrm>
              <a:off x="7336277" y="756974"/>
              <a:ext cx="457200" cy="45720"/>
            </a:xfrm>
            <a:prstGeom prst="rect">
              <a:avLst/>
            </a:prstGeom>
            <a:solidFill>
              <a:srgbClr val="002A54"/>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7" name="TextBox 26"/>
            <p:cNvSpPr txBox="1"/>
            <p:nvPr/>
          </p:nvSpPr>
          <p:spPr>
            <a:xfrm>
              <a:off x="7778228" y="756974"/>
              <a:ext cx="457200" cy="45720"/>
            </a:xfrm>
            <a:prstGeom prst="rect">
              <a:avLst/>
            </a:prstGeom>
            <a:solidFill>
              <a:srgbClr val="75BAFF"/>
            </a:solidFill>
            <a:ln>
              <a:noFill/>
            </a:ln>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34" name="TextBox 33"/>
            <p:cNvSpPr txBox="1"/>
            <p:nvPr/>
          </p:nvSpPr>
          <p:spPr>
            <a:xfrm>
              <a:off x="8229600" y="756974"/>
              <a:ext cx="457200" cy="45720"/>
            </a:xfrm>
            <a:prstGeom prst="rect">
              <a:avLst/>
            </a:prstGeom>
            <a:solidFill>
              <a:schemeClr val="bg1">
                <a:lumMod val="85000"/>
              </a:schemeClr>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grpSp>
      <p:sp>
        <p:nvSpPr>
          <p:cNvPr id="35" name="Rectangle 1">
            <a:extLst>
              <a:ext uri="{FF2B5EF4-FFF2-40B4-BE49-F238E27FC236}">
                <a16:creationId xmlns:a16="http://schemas.microsoft.com/office/drawing/2014/main" id="{456E2B4C-A571-BC4A-AFD1-DE5403CCE570}"/>
              </a:ext>
            </a:extLst>
          </p:cNvPr>
          <p:cNvSpPr/>
          <p:nvPr/>
        </p:nvSpPr>
        <p:spPr>
          <a:xfrm>
            <a:off x="675627" y="4789474"/>
            <a:ext cx="8305800" cy="1754326"/>
          </a:xfrm>
          <a:prstGeom prst="rect">
            <a:avLst/>
          </a:prstGeom>
        </p:spPr>
        <p:txBody>
          <a:bodyPr wrap="square">
            <a:spAutoFit/>
          </a:bodyPr>
          <a:lstStyle/>
          <a:p>
            <a:pPr marL="360363" indent="-360363"/>
            <a:r>
              <a:rPr lang="en-US" sz="1800" dirty="0">
                <a:solidFill>
                  <a:srgbClr val="555555"/>
                </a:solidFill>
              </a:rPr>
              <a:t>17. Support the strengthening of transparent, effective, inclusive and accountable national and, where appropriate, subnational water institutional arrangements, with participation of all relevant stakeholders and consideration of local circumstances in the policy-making process, while fostering necessary partnerships, confidence building, exchange and sharing of information and experiences among public, private and civil society actors;</a:t>
            </a:r>
            <a:endParaRPr lang="en-US" sz="1800" dirty="0">
              <a:solidFill>
                <a:prstClr val="black"/>
              </a:solidFill>
            </a:endParaRPr>
          </a:p>
        </p:txBody>
      </p:sp>
      <p:sp>
        <p:nvSpPr>
          <p:cNvPr id="36" name="Rectangle 5">
            <a:extLst>
              <a:ext uri="{FF2B5EF4-FFF2-40B4-BE49-F238E27FC236}">
                <a16:creationId xmlns:a16="http://schemas.microsoft.com/office/drawing/2014/main" id="{AB927936-1EB8-6A4D-AFC7-B93548A0CA0E}"/>
              </a:ext>
            </a:extLst>
          </p:cNvPr>
          <p:cNvSpPr/>
          <p:nvPr/>
        </p:nvSpPr>
        <p:spPr>
          <a:xfrm>
            <a:off x="447027" y="4435663"/>
            <a:ext cx="8534400" cy="2172236"/>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pic>
        <p:nvPicPr>
          <p:cNvPr id="37" name="Picture 2">
            <a:extLst>
              <a:ext uri="{FF2B5EF4-FFF2-40B4-BE49-F238E27FC236}">
                <a16:creationId xmlns:a16="http://schemas.microsoft.com/office/drawing/2014/main" id="{22FEE65D-DC71-6046-8955-7B36A40B801A}"/>
              </a:ext>
            </a:extLst>
          </p:cNvPr>
          <p:cNvPicPr>
            <a:picLocks noChangeAspect="1"/>
          </p:cNvPicPr>
          <p:nvPr/>
        </p:nvPicPr>
        <p:blipFill>
          <a:blip r:embed="rId10" cstate="print"/>
          <a:stretch>
            <a:fillRect/>
          </a:stretch>
        </p:blipFill>
        <p:spPr>
          <a:xfrm>
            <a:off x="214282" y="3552912"/>
            <a:ext cx="1643074" cy="1232306"/>
          </a:xfrm>
          <a:prstGeom prst="rect">
            <a:avLst/>
          </a:prstGeom>
        </p:spPr>
      </p:pic>
      <p:sp>
        <p:nvSpPr>
          <p:cNvPr id="38" name="TextBox 37">
            <a:extLst>
              <a:ext uri="{FF2B5EF4-FFF2-40B4-BE49-F238E27FC236}">
                <a16:creationId xmlns:a16="http://schemas.microsoft.com/office/drawing/2014/main" id="{32E06AAA-537B-6E4A-AE42-689E59EAF6BC}"/>
              </a:ext>
            </a:extLst>
          </p:cNvPr>
          <p:cNvSpPr txBox="1"/>
          <p:nvPr/>
        </p:nvSpPr>
        <p:spPr>
          <a:xfrm>
            <a:off x="1857356" y="4068848"/>
            <a:ext cx="6208775" cy="707886"/>
          </a:xfrm>
          <a:prstGeom prst="rect">
            <a:avLst/>
          </a:prstGeom>
          <a:noFill/>
        </p:spPr>
        <p:txBody>
          <a:bodyPr wrap="square" rtlCol="0">
            <a:spAutoFit/>
          </a:bodyPr>
          <a:lstStyle/>
          <a:p>
            <a:r>
              <a:rPr lang="en-US" sz="2000" b="1" dirty="0">
                <a:solidFill>
                  <a:prstClr val="black"/>
                </a:solidFill>
              </a:rPr>
              <a:t>Ministerial Declaration</a:t>
            </a:r>
          </a:p>
          <a:p>
            <a:r>
              <a:rPr lang="en-US" sz="2000" b="1" dirty="0">
                <a:solidFill>
                  <a:prstClr val="black"/>
                </a:solidFill>
              </a:rPr>
              <a:t>An urgent call for decisive action on water </a:t>
            </a:r>
          </a:p>
        </p:txBody>
      </p:sp>
    </p:spTree>
    <p:extLst>
      <p:ext uri="{BB962C8B-B14F-4D97-AF65-F5344CB8AC3E}">
        <p14:creationId xmlns:p14="http://schemas.microsoft.com/office/powerpoint/2010/main" val="986094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2">
            <a:extLst>
              <a:ext uri="{FF2B5EF4-FFF2-40B4-BE49-F238E27FC236}">
                <a16:creationId xmlns:a16="http://schemas.microsoft.com/office/drawing/2014/main" id="{BC121A34-0222-434E-B474-F993EAD17634}"/>
              </a:ext>
            </a:extLst>
          </p:cNvPr>
          <p:cNvSpPr txBox="1">
            <a:spLocks noChangeArrowheads="1"/>
          </p:cNvSpPr>
          <p:nvPr/>
        </p:nvSpPr>
        <p:spPr bwMode="auto">
          <a:xfrm>
            <a:off x="117426" y="18973"/>
            <a:ext cx="9007436" cy="644807"/>
          </a:xfrm>
          <a:prstGeom prst="rect">
            <a:avLst/>
          </a:prstGeom>
          <a:noFill/>
          <a:ln w="9525">
            <a:noFill/>
            <a:miter lim="800000"/>
            <a:headEnd/>
            <a:tailEnd/>
          </a:ln>
          <a:effectLst/>
          <a:extLst/>
        </p:spPr>
        <p:txBody>
          <a:bodyPr lIns="91436" tIns="45718" rIns="91436" bIns="45718" anchor="ctr"/>
          <a:lstStyle>
            <a:defPPr>
              <a:defRPr lang="th-TH"/>
            </a:defPPr>
            <a:lvl1pPr algn="ctr" defTabSz="1219170" eaLnBrk="0" fontAlgn="base" hangingPunct="0">
              <a:spcBef>
                <a:spcPct val="0"/>
              </a:spcBef>
              <a:spcAft>
                <a:spcPct val="0"/>
              </a:spcAft>
              <a:defRPr sz="3200" b="1">
                <a:solidFill>
                  <a:prstClr val="white"/>
                </a:solidFill>
                <a:latin typeface="TH SarabunPSK" panose="020B0500040200020003" pitchFamily="34" charset="-34"/>
                <a:ea typeface="Calibri" panose="020F0502020204030204" pitchFamily="34" charset="0"/>
                <a:cs typeface="TH SarabunPSK" panose="020B0500040200020003" pitchFamily="34" charset="-34"/>
              </a:defRPr>
            </a:lvl1pPr>
          </a:lstStyle>
          <a:p>
            <a:pPr algn="l"/>
            <a:r>
              <a:rPr lang="en-US" altLang="th-TH" sz="2800" dirty="0">
                <a:solidFill>
                  <a:prstClr val="black"/>
                </a:solidFill>
                <a:latin typeface="Gill Sans MT" panose="020B0502020104020203" pitchFamily="34" charset="0"/>
              </a:rPr>
              <a:t>Future Vision : Strategy and Policy</a:t>
            </a:r>
          </a:p>
        </p:txBody>
      </p:sp>
      <p:grpSp>
        <p:nvGrpSpPr>
          <p:cNvPr id="30" name="Group 29"/>
          <p:cNvGrpSpPr/>
          <p:nvPr/>
        </p:nvGrpSpPr>
        <p:grpSpPr>
          <a:xfrm>
            <a:off x="3792" y="613719"/>
            <a:ext cx="9140208" cy="46100"/>
            <a:chOff x="3792" y="756594"/>
            <a:chExt cx="9140208" cy="46100"/>
          </a:xfrm>
        </p:grpSpPr>
        <p:sp>
          <p:nvSpPr>
            <p:cNvPr id="31" name="TextBox 30"/>
            <p:cNvSpPr txBox="1"/>
            <p:nvPr/>
          </p:nvSpPr>
          <p:spPr>
            <a:xfrm>
              <a:off x="3792" y="756594"/>
              <a:ext cx="6949440" cy="45720"/>
            </a:xfrm>
            <a:prstGeom prst="rect">
              <a:avLst/>
            </a:prstGeom>
            <a:solidFill>
              <a:srgbClr val="002060"/>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32" name="TextBox 31"/>
            <p:cNvSpPr txBox="1"/>
            <p:nvPr/>
          </p:nvSpPr>
          <p:spPr>
            <a:xfrm>
              <a:off x="8686800" y="756974"/>
              <a:ext cx="457200" cy="45720"/>
            </a:xfrm>
            <a:prstGeom prst="rect">
              <a:avLst/>
            </a:prstGeom>
            <a:solidFill>
              <a:srgbClr val="003366"/>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33" name="TextBox 32"/>
            <p:cNvSpPr txBox="1"/>
            <p:nvPr/>
          </p:nvSpPr>
          <p:spPr>
            <a:xfrm>
              <a:off x="6879077" y="756974"/>
              <a:ext cx="457200" cy="45720"/>
            </a:xfrm>
            <a:prstGeom prst="rect">
              <a:avLst/>
            </a:prstGeom>
            <a:solidFill>
              <a:srgbClr val="799AD5"/>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34" name="TextBox 33"/>
            <p:cNvSpPr txBox="1"/>
            <p:nvPr/>
          </p:nvSpPr>
          <p:spPr>
            <a:xfrm>
              <a:off x="7336277" y="756974"/>
              <a:ext cx="457200" cy="45720"/>
            </a:xfrm>
            <a:prstGeom prst="rect">
              <a:avLst/>
            </a:prstGeom>
            <a:solidFill>
              <a:srgbClr val="002A54"/>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35" name="TextBox 34"/>
            <p:cNvSpPr txBox="1"/>
            <p:nvPr/>
          </p:nvSpPr>
          <p:spPr>
            <a:xfrm>
              <a:off x="7778228" y="756974"/>
              <a:ext cx="457200" cy="45720"/>
            </a:xfrm>
            <a:prstGeom prst="rect">
              <a:avLst/>
            </a:prstGeom>
            <a:solidFill>
              <a:srgbClr val="75BAFF"/>
            </a:solidFill>
            <a:ln>
              <a:noFill/>
            </a:ln>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36" name="TextBox 35"/>
            <p:cNvSpPr txBox="1"/>
            <p:nvPr/>
          </p:nvSpPr>
          <p:spPr>
            <a:xfrm>
              <a:off x="8229600" y="756974"/>
              <a:ext cx="457200" cy="45720"/>
            </a:xfrm>
            <a:prstGeom prst="rect">
              <a:avLst/>
            </a:prstGeom>
            <a:solidFill>
              <a:schemeClr val="bg1">
                <a:lumMod val="85000"/>
              </a:schemeClr>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grpSp>
      <p:pic>
        <p:nvPicPr>
          <p:cNvPr id="37" name="Picture 1" descr="page1image1808544">
            <a:extLst>
              <a:ext uri="{FF2B5EF4-FFF2-40B4-BE49-F238E27FC236}">
                <a16:creationId xmlns:a16="http://schemas.microsoft.com/office/drawing/2014/main" id="{BA2DCC22-99E3-1940-A32E-F117F13C14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81406" y="15983"/>
            <a:ext cx="643456" cy="643456"/>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p:cNvGrpSpPr/>
          <p:nvPr/>
        </p:nvGrpSpPr>
        <p:grpSpPr>
          <a:xfrm>
            <a:off x="7639050" y="6306613"/>
            <a:ext cx="1509095" cy="596266"/>
            <a:chOff x="7639050" y="6306613"/>
            <a:chExt cx="1509095" cy="596266"/>
          </a:xfrm>
        </p:grpSpPr>
        <p:sp>
          <p:nvSpPr>
            <p:cNvPr id="39" name="Isosceles Triangle 75"/>
            <p:cNvSpPr/>
            <p:nvPr/>
          </p:nvSpPr>
          <p:spPr>
            <a:xfrm rot="16200000">
              <a:off x="8553785" y="6260893"/>
              <a:ext cx="548640" cy="640080"/>
            </a:xfrm>
            <a:custGeom>
              <a:avLst/>
              <a:gdLst>
                <a:gd name="connsiteX0" fmla="*/ 0 w 533023"/>
                <a:gd name="connsiteY0" fmla="*/ 424591 h 424591"/>
                <a:gd name="connsiteX1" fmla="*/ 266512 w 533023"/>
                <a:gd name="connsiteY1" fmla="*/ 0 h 424591"/>
                <a:gd name="connsiteX2" fmla="*/ 533023 w 533023"/>
                <a:gd name="connsiteY2" fmla="*/ 424591 h 424591"/>
                <a:gd name="connsiteX3" fmla="*/ 0 w 533023"/>
                <a:gd name="connsiteY3" fmla="*/ 424591 h 424591"/>
                <a:gd name="connsiteX0" fmla="*/ 9713 w 542736"/>
                <a:gd name="connsiteY0" fmla="*/ 481741 h 481741"/>
                <a:gd name="connsiteX1" fmla="*/ 0 w 542736"/>
                <a:gd name="connsiteY1" fmla="*/ 0 h 481741"/>
                <a:gd name="connsiteX2" fmla="*/ 542736 w 542736"/>
                <a:gd name="connsiteY2" fmla="*/ 481741 h 481741"/>
                <a:gd name="connsiteX3" fmla="*/ 9713 w 542736"/>
                <a:gd name="connsiteY3" fmla="*/ 481741 h 481741"/>
                <a:gd name="connsiteX0" fmla="*/ 188 w 533211"/>
                <a:gd name="connsiteY0" fmla="*/ 853213 h 853213"/>
                <a:gd name="connsiteX1" fmla="*/ 0 w 533211"/>
                <a:gd name="connsiteY1" fmla="*/ 0 h 853213"/>
                <a:gd name="connsiteX2" fmla="*/ 533211 w 533211"/>
                <a:gd name="connsiteY2" fmla="*/ 853213 h 853213"/>
                <a:gd name="connsiteX3" fmla="*/ 188 w 533211"/>
                <a:gd name="connsiteY3" fmla="*/ 853213 h 853213"/>
              </a:gdLst>
              <a:ahLst/>
              <a:cxnLst>
                <a:cxn ang="0">
                  <a:pos x="connsiteX0" y="connsiteY0"/>
                </a:cxn>
                <a:cxn ang="0">
                  <a:pos x="connsiteX1" y="connsiteY1"/>
                </a:cxn>
                <a:cxn ang="0">
                  <a:pos x="connsiteX2" y="connsiteY2"/>
                </a:cxn>
                <a:cxn ang="0">
                  <a:pos x="connsiteX3" y="connsiteY3"/>
                </a:cxn>
              </a:cxnLst>
              <a:rect l="l" t="t" r="r" b="b"/>
              <a:pathLst>
                <a:path w="533211" h="853213">
                  <a:moveTo>
                    <a:pt x="188" y="853213"/>
                  </a:moveTo>
                  <a:cubicBezTo>
                    <a:pt x="125" y="568809"/>
                    <a:pt x="63" y="284404"/>
                    <a:pt x="0" y="0"/>
                  </a:cubicBezTo>
                  <a:lnTo>
                    <a:pt x="533211" y="853213"/>
                  </a:lnTo>
                  <a:lnTo>
                    <a:pt x="188" y="853213"/>
                  </a:lnTo>
                  <a:close/>
                </a:path>
              </a:pathLst>
            </a:cu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0" name="Slide Number Placeholder 3">
              <a:extLst>
                <a:ext uri="{FF2B5EF4-FFF2-40B4-BE49-F238E27FC236}">
                  <a16:creationId xmlns:a16="http://schemas.microsoft.com/office/drawing/2014/main" id="{993E45BD-23FC-453A-A1A6-5B0480503E0A}"/>
                </a:ext>
              </a:extLst>
            </p:cNvPr>
            <p:cNvSpPr txBox="1">
              <a:spLocks/>
            </p:cNvSpPr>
            <p:nvPr/>
          </p:nvSpPr>
          <p:spPr>
            <a:xfrm>
              <a:off x="7639050" y="6487062"/>
              <a:ext cx="1433544" cy="415817"/>
            </a:xfrm>
            <a:prstGeom prst="rect">
              <a:avLst/>
            </a:prstGeom>
          </p:spPr>
          <p:txBody>
            <a:bodyPr vert="horz" lIns="91440" tIns="45720" rIns="91440" bIns="45720" rtlCol="0" anchor="ctr"/>
            <a:lstStyle>
              <a:defPPr>
                <a:defRPr lang="th-TH"/>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a:lstStyle>
            <a:p>
              <a:pPr fontAlgn="base">
                <a:spcBef>
                  <a:spcPct val="0"/>
                </a:spcBef>
                <a:spcAft>
                  <a:spcPct val="0"/>
                </a:spcAft>
                <a:defRPr/>
              </a:pPr>
              <a:fld id="{5664B182-28F1-4CF7-B242-E9E53A180CBC}" type="slidenum">
                <a:rPr lang="en-US" smtClean="0">
                  <a:solidFill>
                    <a:prstClr val="black"/>
                  </a:solidFill>
                  <a:latin typeface="Tahoma" panose="020B0604030504040204" pitchFamily="34" charset="0"/>
                  <a:ea typeface="Tahoma" panose="020B0604030504040204" pitchFamily="34" charset="0"/>
                  <a:cs typeface="Tahoma" panose="020B0604030504040204" pitchFamily="34" charset="0"/>
                </a:rPr>
                <a:pPr fontAlgn="base">
                  <a:spcBef>
                    <a:spcPct val="0"/>
                  </a:spcBef>
                  <a:spcAft>
                    <a:spcPct val="0"/>
                  </a:spcAft>
                  <a:defRPr/>
                </a:pPr>
                <a:t>4</a:t>
              </a:fld>
              <a:endParaRPr lang="th-TH"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grpSp>
      <p:pic>
        <p:nvPicPr>
          <p:cNvPr id="41" name="Picture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060" y="4049741"/>
            <a:ext cx="1322337" cy="2431571"/>
          </a:xfrm>
          <a:prstGeom prst="rect">
            <a:avLst/>
          </a:prstGeom>
        </p:spPr>
      </p:pic>
      <p:pic>
        <p:nvPicPr>
          <p:cNvPr id="42" name="Picture 41"/>
          <p:cNvPicPr>
            <a:picLocks noChangeAspect="1"/>
          </p:cNvPicPr>
          <p:nvPr/>
        </p:nvPicPr>
        <p:blipFill rotWithShape="1">
          <a:blip r:embed="rId5" cstate="print">
            <a:extLst>
              <a:ext uri="{28A0092B-C50C-407E-A947-70E740481C1C}">
                <a14:useLocalDpi xmlns:a14="http://schemas.microsoft.com/office/drawing/2010/main" val="0"/>
              </a:ext>
            </a:extLst>
          </a:blip>
          <a:srcRect l="1013" r="1707"/>
          <a:stretch/>
        </p:blipFill>
        <p:spPr>
          <a:xfrm>
            <a:off x="1864840" y="2075687"/>
            <a:ext cx="1822863" cy="1408497"/>
          </a:xfrm>
          <a:prstGeom prst="ellipse">
            <a:avLst/>
          </a:prstGeom>
          <a:ln w="19050" cap="rnd">
            <a:solidFill>
              <a:srgbClr val="00B0F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43" name="Group 42"/>
          <p:cNvGrpSpPr/>
          <p:nvPr/>
        </p:nvGrpSpPr>
        <p:grpSpPr>
          <a:xfrm>
            <a:off x="1260648" y="4921889"/>
            <a:ext cx="9144000" cy="1827054"/>
            <a:chOff x="-1780867" y="5355770"/>
            <a:chExt cx="9144000" cy="1827054"/>
          </a:xfrm>
        </p:grpSpPr>
        <p:pic>
          <p:nvPicPr>
            <p:cNvPr id="44" name="Picture 7"/>
            <p:cNvPicPr>
              <a:picLocks noChangeAspect="1" noChangeArrowheads="1"/>
            </p:cNvPicPr>
            <p:nvPr/>
          </p:nvPicPr>
          <p:blipFill>
            <a:blip r:embed="rId6" cstate="print">
              <a:clrChange>
                <a:clrFrom>
                  <a:srgbClr val="FFFFFF"/>
                </a:clrFrom>
                <a:clrTo>
                  <a:srgbClr val="FFFFFF">
                    <a:alpha val="0"/>
                  </a:srgbClr>
                </a:clrTo>
              </a:clrChange>
            </a:blip>
            <a:srcRect l="22334" t="48889" r="58562" b="17333"/>
            <a:stretch>
              <a:fillRect/>
            </a:stretch>
          </p:blipFill>
          <p:spPr bwMode="auto">
            <a:xfrm>
              <a:off x="2862423" y="5907355"/>
              <a:ext cx="642942" cy="642941"/>
            </a:xfrm>
            <a:prstGeom prst="rect">
              <a:avLst/>
            </a:prstGeom>
            <a:noFill/>
            <a:ln w="9525">
              <a:noFill/>
              <a:miter lim="800000"/>
              <a:headEnd/>
              <a:tailEnd/>
            </a:ln>
            <a:effectLst/>
          </p:spPr>
        </p:pic>
        <p:pic>
          <p:nvPicPr>
            <p:cNvPr id="45" name="Picture 9" descr="ผลการค้นหารูปภาพสำหรับ money icon"/>
            <p:cNvPicPr>
              <a:picLocks noChangeAspect="1" noChangeArrowheads="1"/>
            </p:cNvPicPr>
            <p:nvPr/>
          </p:nvPicPr>
          <p:blipFill>
            <a:blip r:embed="rId7" cstate="print">
              <a:clrChange>
                <a:clrFrom>
                  <a:srgbClr val="000000">
                    <a:alpha val="0"/>
                  </a:srgbClr>
                </a:clrFrom>
                <a:clrTo>
                  <a:srgbClr val="000000">
                    <a:alpha val="0"/>
                  </a:srgbClr>
                </a:clrTo>
              </a:clrChange>
            </a:blip>
            <a:srcRect/>
            <a:stretch>
              <a:fillRect/>
            </a:stretch>
          </p:blipFill>
          <p:spPr bwMode="auto">
            <a:xfrm>
              <a:off x="4329410" y="5887806"/>
              <a:ext cx="642942" cy="642942"/>
            </a:xfrm>
            <a:prstGeom prst="rect">
              <a:avLst/>
            </a:prstGeom>
            <a:noFill/>
          </p:spPr>
        </p:pic>
        <p:sp>
          <p:nvSpPr>
            <p:cNvPr id="46" name="สี่เหลี่ยมผืนผ้า 13"/>
            <p:cNvSpPr/>
            <p:nvPr/>
          </p:nvSpPr>
          <p:spPr>
            <a:xfrm>
              <a:off x="1473012" y="6392761"/>
              <a:ext cx="986167" cy="400110"/>
            </a:xfrm>
            <a:prstGeom prst="rect">
              <a:avLst/>
            </a:prstGeom>
          </p:spPr>
          <p:txBody>
            <a:bodyPr wrap="none">
              <a:spAutoFit/>
            </a:bodyPr>
            <a:lstStyle/>
            <a:p>
              <a:pPr algn="ctr"/>
              <a:r>
                <a:rPr lang="en-US" sz="2000" b="1" dirty="0">
                  <a:ln>
                    <a:solidFill>
                      <a:srgbClr val="7030A0"/>
                    </a:solidFill>
                  </a:ln>
                  <a:solidFill>
                    <a:srgbClr val="7030A0"/>
                  </a:solidFill>
                  <a:latin typeface="TH SarabunPSK" pitchFamily="34" charset="-34"/>
                  <a:cs typeface="TH SarabunPSK" pitchFamily="34" charset="-34"/>
                </a:rPr>
                <a:t>Data Base</a:t>
              </a:r>
              <a:endParaRPr lang="th-TH" sz="2000" b="1" dirty="0">
                <a:ln>
                  <a:solidFill>
                    <a:srgbClr val="7030A0"/>
                  </a:solidFill>
                </a:ln>
                <a:solidFill>
                  <a:srgbClr val="7030A0"/>
                </a:solidFill>
                <a:latin typeface="TH SarabunPSK" pitchFamily="34" charset="-34"/>
                <a:cs typeface="TH SarabunPSK" pitchFamily="34" charset="-34"/>
              </a:endParaRPr>
            </a:p>
          </p:txBody>
        </p:sp>
        <p:sp>
          <p:nvSpPr>
            <p:cNvPr id="47" name="สี่เหลี่ยมผืนผ้า 14"/>
            <p:cNvSpPr/>
            <p:nvPr/>
          </p:nvSpPr>
          <p:spPr>
            <a:xfrm>
              <a:off x="2368353" y="6449768"/>
              <a:ext cx="1733900" cy="707886"/>
            </a:xfrm>
            <a:prstGeom prst="rect">
              <a:avLst/>
            </a:prstGeom>
          </p:spPr>
          <p:txBody>
            <a:bodyPr wrap="square">
              <a:spAutoFit/>
            </a:bodyPr>
            <a:lstStyle/>
            <a:p>
              <a:pPr algn="ctr"/>
              <a:r>
                <a:rPr lang="en-US" sz="2000" b="1" dirty="0">
                  <a:ln>
                    <a:solidFill>
                      <a:srgbClr val="00B050"/>
                    </a:solidFill>
                  </a:ln>
                  <a:solidFill>
                    <a:srgbClr val="00B050"/>
                  </a:solidFill>
                  <a:latin typeface="TH SarabunPSK" pitchFamily="34" charset="-34"/>
                  <a:cs typeface="TH SarabunPSK" pitchFamily="34" charset="-34"/>
                </a:rPr>
                <a:t>Strategy and </a:t>
              </a:r>
            </a:p>
            <a:p>
              <a:pPr algn="ctr"/>
              <a:r>
                <a:rPr lang="en-US" sz="2000" b="1" dirty="0">
                  <a:ln>
                    <a:solidFill>
                      <a:srgbClr val="00B050"/>
                    </a:solidFill>
                  </a:ln>
                  <a:solidFill>
                    <a:srgbClr val="00B050"/>
                  </a:solidFill>
                  <a:latin typeface="TH SarabunPSK" pitchFamily="34" charset="-34"/>
                  <a:cs typeface="TH SarabunPSK" pitchFamily="34" charset="-34"/>
                </a:rPr>
                <a:t>Master Plan</a:t>
              </a:r>
              <a:endParaRPr lang="th-TH" sz="2000" b="1" dirty="0">
                <a:ln>
                  <a:solidFill>
                    <a:srgbClr val="00B050"/>
                  </a:solidFill>
                </a:ln>
                <a:solidFill>
                  <a:srgbClr val="00B050"/>
                </a:solidFill>
                <a:latin typeface="TH SarabunPSK" pitchFamily="34" charset="-34"/>
                <a:cs typeface="TH SarabunPSK" pitchFamily="34" charset="-34"/>
              </a:endParaRPr>
            </a:p>
          </p:txBody>
        </p:sp>
        <p:sp>
          <p:nvSpPr>
            <p:cNvPr id="48" name="สี่เหลี่ยมผืนผ้า 15"/>
            <p:cNvSpPr/>
            <p:nvPr/>
          </p:nvSpPr>
          <p:spPr>
            <a:xfrm>
              <a:off x="3789096" y="6515083"/>
              <a:ext cx="1801775" cy="400110"/>
            </a:xfrm>
            <a:prstGeom prst="rect">
              <a:avLst/>
            </a:prstGeom>
          </p:spPr>
          <p:txBody>
            <a:bodyPr wrap="none">
              <a:spAutoFit/>
            </a:bodyPr>
            <a:lstStyle/>
            <a:p>
              <a:r>
                <a:rPr lang="en-US" sz="2000" b="1" dirty="0">
                  <a:ln>
                    <a:solidFill>
                      <a:schemeClr val="accent6">
                        <a:lumMod val="75000"/>
                      </a:schemeClr>
                    </a:solidFill>
                  </a:ln>
                  <a:solidFill>
                    <a:schemeClr val="accent2">
                      <a:lumMod val="75000"/>
                    </a:schemeClr>
                  </a:solidFill>
                  <a:latin typeface="TH SarabunPSK" pitchFamily="34" charset="-34"/>
                  <a:cs typeface="TH SarabunPSK" pitchFamily="34" charset="-34"/>
                </a:rPr>
                <a:t>Work Plan + Budget</a:t>
              </a:r>
              <a:endParaRPr lang="th-TH" sz="2000" b="1" dirty="0">
                <a:ln>
                  <a:solidFill>
                    <a:schemeClr val="accent6">
                      <a:lumMod val="75000"/>
                    </a:schemeClr>
                  </a:solidFill>
                </a:ln>
                <a:solidFill>
                  <a:schemeClr val="accent2">
                    <a:lumMod val="75000"/>
                  </a:schemeClr>
                </a:solidFill>
                <a:latin typeface="TH SarabunPSK" pitchFamily="34" charset="-34"/>
                <a:cs typeface="TH SarabunPSK" pitchFamily="34" charset="-34"/>
              </a:endParaRPr>
            </a:p>
          </p:txBody>
        </p:sp>
        <p:sp>
          <p:nvSpPr>
            <p:cNvPr id="49" name="สี่เหลี่ยมผืนผ้า 16"/>
            <p:cNvSpPr/>
            <p:nvPr/>
          </p:nvSpPr>
          <p:spPr>
            <a:xfrm>
              <a:off x="-326903" y="6474938"/>
              <a:ext cx="2000264" cy="707886"/>
            </a:xfrm>
            <a:prstGeom prst="rect">
              <a:avLst/>
            </a:prstGeom>
          </p:spPr>
          <p:txBody>
            <a:bodyPr wrap="square">
              <a:spAutoFit/>
            </a:bodyPr>
            <a:lstStyle/>
            <a:p>
              <a:pPr algn="ctr"/>
              <a:r>
                <a:rPr lang="en-US" sz="2000" b="1" dirty="0">
                  <a:ln>
                    <a:solidFill>
                      <a:srgbClr val="0070C0"/>
                    </a:solidFill>
                  </a:ln>
                  <a:solidFill>
                    <a:srgbClr val="0070C0"/>
                  </a:solidFill>
                  <a:latin typeface="TH SarabunPSK" pitchFamily="34" charset="-34"/>
                  <a:cs typeface="TH SarabunPSK" pitchFamily="34" charset="-34"/>
                </a:rPr>
                <a:t>Water Resources Management </a:t>
              </a:r>
              <a:endParaRPr lang="th-TH" sz="2000" b="1" dirty="0">
                <a:ln>
                  <a:solidFill>
                    <a:srgbClr val="0070C0"/>
                  </a:solidFill>
                </a:ln>
                <a:solidFill>
                  <a:srgbClr val="0070C0"/>
                </a:solidFill>
                <a:latin typeface="TH SarabunPSK" pitchFamily="34" charset="-34"/>
                <a:cs typeface="TH SarabunPSK" pitchFamily="34" charset="-34"/>
              </a:endParaRPr>
            </a:p>
          </p:txBody>
        </p:sp>
        <p:pic>
          <p:nvPicPr>
            <p:cNvPr id="50" name="Picture 11" descr="ผลการค้นหารูปภาพสำหรับ water management icon"/>
            <p:cNvPicPr>
              <a:picLocks noChangeAspect="1" noChangeArrowheads="1"/>
            </p:cNvPicPr>
            <p:nvPr/>
          </p:nvPicPr>
          <p:blipFill>
            <a:blip r:embed="rId8" cstate="print"/>
            <a:srcRect/>
            <a:stretch>
              <a:fillRect/>
            </a:stretch>
          </p:blipFill>
          <p:spPr bwMode="auto">
            <a:xfrm>
              <a:off x="280480" y="5863145"/>
              <a:ext cx="714379" cy="714380"/>
            </a:xfrm>
            <a:prstGeom prst="rect">
              <a:avLst/>
            </a:prstGeom>
            <a:noFill/>
          </p:spPr>
        </p:pic>
        <p:pic>
          <p:nvPicPr>
            <p:cNvPr id="51" name="Picture 3" descr="à¸à¸¥à¸à¸²à¸£à¸à¹à¸à¸«à¸²à¸£à¸¹à¸à¸ à¸²à¸à¸ªà¸³à¸«à¸£à¸±à¸ database icon"/>
            <p:cNvPicPr>
              <a:picLocks noChangeAspect="1" noChangeArrowheads="1"/>
            </p:cNvPicPr>
            <p:nvPr/>
          </p:nvPicPr>
          <p:blipFill>
            <a:blip r:embed="rId9" cstate="print">
              <a:clrChange>
                <a:clrFrom>
                  <a:srgbClr val="FFFFFF"/>
                </a:clrFrom>
                <a:clrTo>
                  <a:srgbClr val="FFFFFF">
                    <a:alpha val="0"/>
                  </a:srgbClr>
                </a:clrTo>
              </a:clrChange>
            </a:blip>
            <a:srcRect l="26507" t="82764" r="54002"/>
            <a:stretch>
              <a:fillRect/>
            </a:stretch>
          </p:blipFill>
          <p:spPr bwMode="auto">
            <a:xfrm>
              <a:off x="1635282" y="5863145"/>
              <a:ext cx="642942" cy="605198"/>
            </a:xfrm>
            <a:prstGeom prst="rect">
              <a:avLst/>
            </a:prstGeom>
            <a:noFill/>
          </p:spPr>
        </p:pic>
        <p:sp>
          <p:nvSpPr>
            <p:cNvPr id="52" name="สี่เหลี่ยมมุมมน 21"/>
            <p:cNvSpPr/>
            <p:nvPr/>
          </p:nvSpPr>
          <p:spPr>
            <a:xfrm>
              <a:off x="-100435" y="5355770"/>
              <a:ext cx="5783137" cy="1723663"/>
            </a:xfrm>
            <a:prstGeom prst="roundRect">
              <a:avLst/>
            </a:prstGeom>
            <a:noFill/>
            <a:ln w="28575" cap="flat" cmpd="sng" algn="ctr">
              <a:solidFill>
                <a:srgbClr val="1F497D">
                  <a:lumMod val="40000"/>
                  <a:lumOff val="60000"/>
                </a:srgbClr>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white"/>
                </a:solidFill>
                <a:effectLst/>
                <a:uLnTx/>
                <a:uFillTx/>
                <a:latin typeface="Calibri"/>
                <a:cs typeface="Cordia New" panose="020B0304020202020204" pitchFamily="34" charset="-34"/>
              </a:endParaRPr>
            </a:p>
          </p:txBody>
        </p:sp>
        <p:sp>
          <p:nvSpPr>
            <p:cNvPr id="53" name="สี่เหลี่ยมผืนผ้า 6"/>
            <p:cNvSpPr/>
            <p:nvPr/>
          </p:nvSpPr>
          <p:spPr>
            <a:xfrm>
              <a:off x="-1780867" y="5428420"/>
              <a:ext cx="9144000" cy="523220"/>
            </a:xfrm>
            <a:prstGeom prst="rect">
              <a:avLst/>
            </a:prstGeom>
          </p:spPr>
          <p:txBody>
            <a:bodyPr wrap="square">
              <a:spAutoFit/>
            </a:bodyPr>
            <a:lstStyle/>
            <a:p>
              <a:pPr algn="ctr"/>
              <a:r>
                <a:rPr lang="en-US" b="1" dirty="0">
                  <a:ln>
                    <a:solidFill>
                      <a:schemeClr val="tx1"/>
                    </a:solidFill>
                  </a:ln>
                  <a:effectLst>
                    <a:glow rad="63500">
                      <a:schemeClr val="accent5">
                        <a:satMod val="175000"/>
                        <a:alpha val="40000"/>
                      </a:schemeClr>
                    </a:glow>
                  </a:effectLst>
                  <a:latin typeface="TH SarabunPSK" pitchFamily="34" charset="-34"/>
                  <a:cs typeface="TH SarabunPSK" pitchFamily="34" charset="-34"/>
                </a:rPr>
                <a:t>Strategy Plan for Water Resources Management</a:t>
              </a:r>
            </a:p>
          </p:txBody>
        </p:sp>
      </p:grpSp>
      <p:grpSp>
        <p:nvGrpSpPr>
          <p:cNvPr id="54" name="Group 53"/>
          <p:cNvGrpSpPr/>
          <p:nvPr/>
        </p:nvGrpSpPr>
        <p:grpSpPr>
          <a:xfrm>
            <a:off x="905224" y="3985720"/>
            <a:ext cx="9144000" cy="792387"/>
            <a:chOff x="343613" y="4251206"/>
            <a:chExt cx="9144000" cy="857256"/>
          </a:xfrm>
        </p:grpSpPr>
        <p:pic>
          <p:nvPicPr>
            <p:cNvPr id="55" name="Picture 17" descr="รูปภาพที่เกี่ยวข้อง"/>
            <p:cNvPicPr>
              <a:picLocks noChangeAspect="1" noChangeArrowheads="1"/>
            </p:cNvPicPr>
            <p:nvPr/>
          </p:nvPicPr>
          <p:blipFill>
            <a:blip r:embed="rId10" cstate="print">
              <a:clrChange>
                <a:clrFrom>
                  <a:srgbClr val="FEFEFE"/>
                </a:clrFrom>
                <a:clrTo>
                  <a:srgbClr val="FEFEFE">
                    <a:alpha val="0"/>
                  </a:srgbClr>
                </a:clrTo>
              </a:clrChange>
            </a:blip>
            <a:srcRect/>
            <a:stretch>
              <a:fillRect/>
            </a:stretch>
          </p:blipFill>
          <p:spPr bwMode="auto">
            <a:xfrm>
              <a:off x="2541318" y="4322644"/>
              <a:ext cx="659784" cy="659784"/>
            </a:xfrm>
            <a:prstGeom prst="rect">
              <a:avLst/>
            </a:prstGeom>
            <a:noFill/>
          </p:spPr>
        </p:pic>
        <p:grpSp>
          <p:nvGrpSpPr>
            <p:cNvPr id="56" name="Group 55"/>
            <p:cNvGrpSpPr/>
            <p:nvPr/>
          </p:nvGrpSpPr>
          <p:grpSpPr>
            <a:xfrm>
              <a:off x="343613" y="4251206"/>
              <a:ext cx="9144000" cy="857256"/>
              <a:chOff x="343613" y="4251206"/>
              <a:chExt cx="9144000" cy="857256"/>
            </a:xfrm>
          </p:grpSpPr>
          <p:sp>
            <p:nvSpPr>
              <p:cNvPr id="57" name="สี่เหลี่ยมผืนผ้า 3"/>
              <p:cNvSpPr/>
              <p:nvPr/>
            </p:nvSpPr>
            <p:spPr>
              <a:xfrm>
                <a:off x="343613" y="4322644"/>
                <a:ext cx="9144000" cy="646331"/>
              </a:xfrm>
              <a:prstGeom prst="rect">
                <a:avLst/>
              </a:prstGeom>
            </p:spPr>
            <p:txBody>
              <a:bodyPr wrap="square">
                <a:spAutoFit/>
              </a:bodyPr>
              <a:lstStyle/>
              <a:p>
                <a:pPr lvl="0" algn="ctr">
                  <a:defRPr/>
                </a:pPr>
                <a:r>
                  <a:rPr kumimoji="0" lang="th-TH" sz="3600" b="1" i="0" u="none" strike="noStrike" kern="0" cap="none" spc="0" normalizeH="0" baseline="0" noProof="0" dirty="0">
                    <a:ln>
                      <a:solidFill>
                        <a:srgbClr val="0070C0"/>
                      </a:solidFill>
                    </a:ln>
                    <a:solidFill>
                      <a:srgbClr val="0070C0"/>
                    </a:solidFill>
                    <a:effectLst/>
                    <a:uLnTx/>
                    <a:uFillTx/>
                    <a:latin typeface="TH SarabunPSK" charset="0"/>
                    <a:ea typeface="TH SarabunPSK" charset="0"/>
                    <a:cs typeface="TH SarabunPSK" charset="0"/>
                  </a:rPr>
                  <a:t>               </a:t>
                </a:r>
                <a:r>
                  <a:rPr lang="en-US" sz="3600" b="1" kern="0" dirty="0">
                    <a:ln>
                      <a:solidFill>
                        <a:prstClr val="black"/>
                      </a:solidFill>
                    </a:ln>
                    <a:solidFill>
                      <a:prstClr val="black"/>
                    </a:solidFill>
                    <a:latin typeface="TH SarabunPSK" charset="0"/>
                    <a:ea typeface="TH SarabunPSK" charset="0"/>
                    <a:cs typeface="TH SarabunPSK" charset="0"/>
                  </a:rPr>
                  <a:t>20-Year Thailand’s Strategic Plan </a:t>
                </a:r>
                <a:endParaRPr kumimoji="0" lang="th-TH" sz="3600" b="0" i="0" u="none" strike="noStrike" kern="0" cap="none" spc="0" normalizeH="0" baseline="0" noProof="0" dirty="0">
                  <a:ln>
                    <a:solidFill>
                      <a:prstClr val="black"/>
                    </a:solidFill>
                  </a:ln>
                  <a:solidFill>
                    <a:prstClr val="black"/>
                  </a:solidFill>
                  <a:effectLst/>
                  <a:uLnTx/>
                  <a:uFillTx/>
                </a:endParaRPr>
              </a:p>
            </p:txBody>
          </p:sp>
          <p:sp>
            <p:nvSpPr>
              <p:cNvPr id="58" name="สี่เหลี่ยมมุมมน 43"/>
              <p:cNvSpPr/>
              <p:nvPr/>
            </p:nvSpPr>
            <p:spPr>
              <a:xfrm>
                <a:off x="2343846" y="4251206"/>
                <a:ext cx="5813950" cy="857256"/>
              </a:xfrm>
              <a:prstGeom prst="roundRect">
                <a:avLst/>
              </a:prstGeom>
              <a:noFill/>
              <a:ln w="28575" cap="flat" cmpd="sng" algn="ctr">
                <a:solidFill>
                  <a:srgbClr val="00B0F0"/>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th-TH" sz="1800" b="0" i="0" u="none" strike="noStrike" kern="0" cap="none" spc="0" normalizeH="0" baseline="0" noProof="0">
                  <a:ln>
                    <a:noFill/>
                  </a:ln>
                  <a:solidFill>
                    <a:prstClr val="white"/>
                  </a:solidFill>
                  <a:effectLst/>
                  <a:uLnTx/>
                  <a:uFillTx/>
                  <a:latin typeface="Calibri"/>
                  <a:cs typeface="Cordia New" panose="020B0304020202020204" pitchFamily="34" charset="-34"/>
                </a:endParaRPr>
              </a:p>
            </p:txBody>
          </p:sp>
        </p:grpSp>
      </p:grpSp>
      <p:sp>
        <p:nvSpPr>
          <p:cNvPr id="59" name="TextBox 58">
            <a:extLst>
              <a:ext uri="{FF2B5EF4-FFF2-40B4-BE49-F238E27FC236}">
                <a16:creationId xmlns:a16="http://schemas.microsoft.com/office/drawing/2014/main" id="{B5B5E410-2C7A-41AF-91C5-586A1F00E56F}"/>
              </a:ext>
            </a:extLst>
          </p:cNvPr>
          <p:cNvSpPr txBox="1"/>
          <p:nvPr/>
        </p:nvSpPr>
        <p:spPr>
          <a:xfrm>
            <a:off x="997707" y="5426825"/>
            <a:ext cx="1871464" cy="923330"/>
          </a:xfrm>
          <a:prstGeom prst="rect">
            <a:avLst/>
          </a:prstGeom>
          <a:noFill/>
        </p:spPr>
        <p:txBody>
          <a:bodyPr wrap="square" rtlCol="0">
            <a:spAutoFit/>
          </a:bodyPr>
          <a:lstStyle/>
          <a:p>
            <a:r>
              <a:rPr lang="en-US" sz="1800" b="1" i="1" dirty="0">
                <a:solidFill>
                  <a:srgbClr val="002060"/>
                </a:solidFill>
                <a:latin typeface="TH SarabunPSK" panose="020B0500040200020003" pitchFamily="34" charset="-34"/>
                <a:cs typeface="TH SarabunPSK" panose="020B0500040200020003" pitchFamily="34" charset="-34"/>
              </a:rPr>
              <a:t>National Water Resources Committee ONWR (Secretariat)</a:t>
            </a:r>
            <a:endParaRPr lang="th-TH" sz="1800" b="1" i="1" dirty="0">
              <a:solidFill>
                <a:srgbClr val="002060"/>
              </a:solidFill>
              <a:latin typeface="TH SarabunPSK" panose="020B0500040200020003" pitchFamily="34" charset="-34"/>
              <a:cs typeface="TH SarabunPSK" panose="020B0500040200020003" pitchFamily="34" charset="-34"/>
            </a:endParaRPr>
          </a:p>
        </p:txBody>
      </p:sp>
      <p:pic>
        <p:nvPicPr>
          <p:cNvPr id="60" name="Picture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75255" y="2867734"/>
            <a:ext cx="831170" cy="831170"/>
          </a:xfrm>
          <a:prstGeom prst="rect">
            <a:avLst/>
          </a:prstGeom>
        </p:spPr>
      </p:pic>
      <p:pic>
        <p:nvPicPr>
          <p:cNvPr id="61" name="Picture 6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9924" y="1771051"/>
            <a:ext cx="1304782" cy="86956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2" name="รูปภาพ 38" descr="09-09-E-SDG-Poster.jpg"/>
          <p:cNvPicPr>
            <a:picLocks noChangeAspect="1"/>
          </p:cNvPicPr>
          <p:nvPr/>
        </p:nvPicPr>
        <p:blipFill rotWithShape="1">
          <a:blip r:embed="rId13" cstate="print"/>
          <a:srcRect t="7130"/>
          <a:stretch/>
        </p:blipFill>
        <p:spPr>
          <a:xfrm>
            <a:off x="5409975" y="805144"/>
            <a:ext cx="3653675" cy="2263816"/>
          </a:xfrm>
          <a:prstGeom prst="rect">
            <a:avLst/>
          </a:prstGeom>
          <a:ln>
            <a:noFill/>
          </a:ln>
          <a:effectLst>
            <a:outerShdw blurRad="190500" algn="tl" rotWithShape="0">
              <a:srgbClr val="000000">
                <a:alpha val="70000"/>
              </a:srgbClr>
            </a:outerShdw>
          </a:effectLst>
        </p:spPr>
      </p:pic>
      <p:pic>
        <p:nvPicPr>
          <p:cNvPr id="64" name="Picture 63"/>
          <p:cNvPicPr>
            <a:picLocks noChangeAspect="1"/>
          </p:cNvPicPr>
          <p:nvPr/>
        </p:nvPicPr>
        <p:blipFill rotWithShape="1">
          <a:blip r:embed="rId14" cstate="print">
            <a:extLst>
              <a:ext uri="{28A0092B-C50C-407E-A947-70E740481C1C}">
                <a14:useLocalDpi xmlns:a14="http://schemas.microsoft.com/office/drawing/2010/main" val="0"/>
              </a:ext>
            </a:extLst>
          </a:blip>
          <a:srcRect l="17809" t="11404" r="22775" b="7925"/>
          <a:stretch/>
        </p:blipFill>
        <p:spPr>
          <a:xfrm>
            <a:off x="1551595" y="1047041"/>
            <a:ext cx="1088619" cy="981953"/>
          </a:xfrm>
          <a:prstGeom prst="rect">
            <a:avLst/>
          </a:prstGeom>
        </p:spPr>
      </p:pic>
      <p:pic>
        <p:nvPicPr>
          <p:cNvPr id="65" name="Picture 6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211960" y="709616"/>
            <a:ext cx="1207216" cy="1207216"/>
          </a:xfrm>
          <a:prstGeom prst="rect">
            <a:avLst/>
          </a:prstGeom>
        </p:spPr>
      </p:pic>
      <p:sp>
        <p:nvSpPr>
          <p:cNvPr id="66" name="Freeform 65"/>
          <p:cNvSpPr/>
          <p:nvPr/>
        </p:nvSpPr>
        <p:spPr>
          <a:xfrm>
            <a:off x="1551594" y="3352800"/>
            <a:ext cx="734405" cy="1029113"/>
          </a:xfrm>
          <a:custGeom>
            <a:avLst/>
            <a:gdLst>
              <a:gd name="connsiteX0" fmla="*/ 884794 w 884794"/>
              <a:gd name="connsiteY0" fmla="*/ 0 h 1422400"/>
              <a:gd name="connsiteX1" fmla="*/ 569834 w 884794"/>
              <a:gd name="connsiteY1" fmla="*/ 162560 h 1422400"/>
              <a:gd name="connsiteX2" fmla="*/ 336154 w 884794"/>
              <a:gd name="connsiteY2" fmla="*/ 386080 h 1422400"/>
              <a:gd name="connsiteX3" fmla="*/ 143114 w 884794"/>
              <a:gd name="connsiteY3" fmla="*/ 731520 h 1422400"/>
              <a:gd name="connsiteX4" fmla="*/ 21194 w 884794"/>
              <a:gd name="connsiteY4" fmla="*/ 1127760 h 1422400"/>
              <a:gd name="connsiteX5" fmla="*/ 874 w 884794"/>
              <a:gd name="connsiteY5" fmla="*/ 1422400 h 142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794" h="1422400">
                <a:moveTo>
                  <a:pt x="884794" y="0"/>
                </a:moveTo>
                <a:cubicBezTo>
                  <a:pt x="773034" y="49106"/>
                  <a:pt x="661274" y="98213"/>
                  <a:pt x="569834" y="162560"/>
                </a:cubicBezTo>
                <a:cubicBezTo>
                  <a:pt x="478394" y="226907"/>
                  <a:pt x="407274" y="291253"/>
                  <a:pt x="336154" y="386080"/>
                </a:cubicBezTo>
                <a:cubicBezTo>
                  <a:pt x="265034" y="480907"/>
                  <a:pt x="195607" y="607907"/>
                  <a:pt x="143114" y="731520"/>
                </a:cubicBezTo>
                <a:cubicBezTo>
                  <a:pt x="90621" y="855133"/>
                  <a:pt x="44901" y="1012613"/>
                  <a:pt x="21194" y="1127760"/>
                </a:cubicBezTo>
                <a:cubicBezTo>
                  <a:pt x="-2513" y="1242907"/>
                  <a:pt x="-820" y="1332653"/>
                  <a:pt x="874" y="1422400"/>
                </a:cubicBezTo>
              </a:path>
            </a:pathLst>
          </a:custGeom>
          <a:noFill/>
          <a:ln w="76200">
            <a:solidFill>
              <a:srgbClr val="6600CC"/>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7" name="Freeform 66"/>
          <p:cNvSpPr/>
          <p:nvPr/>
        </p:nvSpPr>
        <p:spPr>
          <a:xfrm rot="1023132">
            <a:off x="3455082" y="1199755"/>
            <a:ext cx="609671" cy="1095389"/>
          </a:xfrm>
          <a:custGeom>
            <a:avLst/>
            <a:gdLst>
              <a:gd name="connsiteX0" fmla="*/ 0 w 985520"/>
              <a:gd name="connsiteY0" fmla="*/ 1432560 h 1432560"/>
              <a:gd name="connsiteX1" fmla="*/ 20320 w 985520"/>
              <a:gd name="connsiteY1" fmla="*/ 1209040 h 1432560"/>
              <a:gd name="connsiteX2" fmla="*/ 71120 w 985520"/>
              <a:gd name="connsiteY2" fmla="*/ 975360 h 1432560"/>
              <a:gd name="connsiteX3" fmla="*/ 132080 w 985520"/>
              <a:gd name="connsiteY3" fmla="*/ 772160 h 1432560"/>
              <a:gd name="connsiteX4" fmla="*/ 203200 w 985520"/>
              <a:gd name="connsiteY4" fmla="*/ 609600 h 1432560"/>
              <a:gd name="connsiteX5" fmla="*/ 254000 w 985520"/>
              <a:gd name="connsiteY5" fmla="*/ 508000 h 1432560"/>
              <a:gd name="connsiteX6" fmla="*/ 406400 w 985520"/>
              <a:gd name="connsiteY6" fmla="*/ 325120 h 1432560"/>
              <a:gd name="connsiteX7" fmla="*/ 538480 w 985520"/>
              <a:gd name="connsiteY7" fmla="*/ 203200 h 1432560"/>
              <a:gd name="connsiteX8" fmla="*/ 721360 w 985520"/>
              <a:gd name="connsiteY8" fmla="*/ 81280 h 1432560"/>
              <a:gd name="connsiteX9" fmla="*/ 985520 w 985520"/>
              <a:gd name="connsiteY9" fmla="*/ 0 h 143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5520" h="1432560">
                <a:moveTo>
                  <a:pt x="0" y="1432560"/>
                </a:moveTo>
                <a:cubicBezTo>
                  <a:pt x="4233" y="1358900"/>
                  <a:pt x="8467" y="1285240"/>
                  <a:pt x="20320" y="1209040"/>
                </a:cubicBezTo>
                <a:cubicBezTo>
                  <a:pt x="32173" y="1132840"/>
                  <a:pt x="52493" y="1048173"/>
                  <a:pt x="71120" y="975360"/>
                </a:cubicBezTo>
                <a:cubicBezTo>
                  <a:pt x="89747" y="902547"/>
                  <a:pt x="110067" y="833120"/>
                  <a:pt x="132080" y="772160"/>
                </a:cubicBezTo>
                <a:cubicBezTo>
                  <a:pt x="154093" y="711200"/>
                  <a:pt x="182880" y="653627"/>
                  <a:pt x="203200" y="609600"/>
                </a:cubicBezTo>
                <a:cubicBezTo>
                  <a:pt x="223520" y="565573"/>
                  <a:pt x="220133" y="555413"/>
                  <a:pt x="254000" y="508000"/>
                </a:cubicBezTo>
                <a:cubicBezTo>
                  <a:pt x="287867" y="460587"/>
                  <a:pt x="358987" y="375920"/>
                  <a:pt x="406400" y="325120"/>
                </a:cubicBezTo>
                <a:cubicBezTo>
                  <a:pt x="453813" y="274320"/>
                  <a:pt x="485987" y="243840"/>
                  <a:pt x="538480" y="203200"/>
                </a:cubicBezTo>
                <a:cubicBezTo>
                  <a:pt x="590973" y="162560"/>
                  <a:pt x="646853" y="115147"/>
                  <a:pt x="721360" y="81280"/>
                </a:cubicBezTo>
                <a:cubicBezTo>
                  <a:pt x="795867" y="47413"/>
                  <a:pt x="890693" y="23706"/>
                  <a:pt x="985520" y="0"/>
                </a:cubicBezTo>
              </a:path>
            </a:pathLst>
          </a:custGeom>
          <a:noFill/>
          <a:ln w="76200">
            <a:solidFill>
              <a:srgbClr val="6600CC"/>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8" name="Freeform 67"/>
          <p:cNvSpPr/>
          <p:nvPr/>
        </p:nvSpPr>
        <p:spPr>
          <a:xfrm>
            <a:off x="5547189" y="3099265"/>
            <a:ext cx="844257" cy="905799"/>
          </a:xfrm>
          <a:custGeom>
            <a:avLst/>
            <a:gdLst>
              <a:gd name="connsiteX0" fmla="*/ 0 w 844257"/>
              <a:gd name="connsiteY0" fmla="*/ 1209040 h 1209040"/>
              <a:gd name="connsiteX1" fmla="*/ 254000 w 844257"/>
              <a:gd name="connsiteY1" fmla="*/ 1178560 h 1209040"/>
              <a:gd name="connsiteX2" fmla="*/ 477520 w 844257"/>
              <a:gd name="connsiteY2" fmla="*/ 1117600 h 1209040"/>
              <a:gd name="connsiteX3" fmla="*/ 660400 w 844257"/>
              <a:gd name="connsiteY3" fmla="*/ 995680 h 1209040"/>
              <a:gd name="connsiteX4" fmla="*/ 751840 w 844257"/>
              <a:gd name="connsiteY4" fmla="*/ 833120 h 1209040"/>
              <a:gd name="connsiteX5" fmla="*/ 812800 w 844257"/>
              <a:gd name="connsiteY5" fmla="*/ 589280 h 1209040"/>
              <a:gd name="connsiteX6" fmla="*/ 833120 w 844257"/>
              <a:gd name="connsiteY6" fmla="*/ 416560 h 1209040"/>
              <a:gd name="connsiteX7" fmla="*/ 843280 w 844257"/>
              <a:gd name="connsiteY7" fmla="*/ 243840 h 1209040"/>
              <a:gd name="connsiteX8" fmla="*/ 843280 w 844257"/>
              <a:gd name="connsiteY8" fmla="*/ 0 h 120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4257" h="1209040">
                <a:moveTo>
                  <a:pt x="0" y="1209040"/>
                </a:moveTo>
                <a:cubicBezTo>
                  <a:pt x="87206" y="1201420"/>
                  <a:pt x="174413" y="1193800"/>
                  <a:pt x="254000" y="1178560"/>
                </a:cubicBezTo>
                <a:cubicBezTo>
                  <a:pt x="333587" y="1163320"/>
                  <a:pt x="409787" y="1148080"/>
                  <a:pt x="477520" y="1117600"/>
                </a:cubicBezTo>
                <a:cubicBezTo>
                  <a:pt x="545253" y="1087120"/>
                  <a:pt x="614680" y="1043093"/>
                  <a:pt x="660400" y="995680"/>
                </a:cubicBezTo>
                <a:cubicBezTo>
                  <a:pt x="706120" y="948267"/>
                  <a:pt x="726440" y="900853"/>
                  <a:pt x="751840" y="833120"/>
                </a:cubicBezTo>
                <a:cubicBezTo>
                  <a:pt x="777240" y="765387"/>
                  <a:pt x="799253" y="658707"/>
                  <a:pt x="812800" y="589280"/>
                </a:cubicBezTo>
                <a:cubicBezTo>
                  <a:pt x="826347" y="519853"/>
                  <a:pt x="828040" y="474133"/>
                  <a:pt x="833120" y="416560"/>
                </a:cubicBezTo>
                <a:cubicBezTo>
                  <a:pt x="838200" y="358987"/>
                  <a:pt x="841587" y="313267"/>
                  <a:pt x="843280" y="243840"/>
                </a:cubicBezTo>
                <a:cubicBezTo>
                  <a:pt x="844973" y="174413"/>
                  <a:pt x="844126" y="87206"/>
                  <a:pt x="843280" y="0"/>
                </a:cubicBezTo>
              </a:path>
            </a:pathLst>
          </a:custGeom>
          <a:noFill/>
          <a:ln w="76200">
            <a:solidFill>
              <a:srgbClr val="6600CC"/>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3736132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ound Same Side Corner Rectangle 40"/>
          <p:cNvSpPr/>
          <p:nvPr/>
        </p:nvSpPr>
        <p:spPr>
          <a:xfrm rot="5400000">
            <a:off x="931586" y="-936273"/>
            <a:ext cx="620596" cy="2483768"/>
          </a:xfrm>
          <a:prstGeom prst="round2SameRect">
            <a:avLst/>
          </a:prstGeom>
          <a:solidFill>
            <a:srgbClr val="E8F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9" name="Rounded Rectangle 2048"/>
          <p:cNvSpPr/>
          <p:nvPr/>
        </p:nvSpPr>
        <p:spPr>
          <a:xfrm>
            <a:off x="4990096" y="4364917"/>
            <a:ext cx="2846188" cy="1512355"/>
          </a:xfrm>
          <a:prstGeom prst="roundRect">
            <a:avLst>
              <a:gd name="adj" fmla="val 10909"/>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entagon 3"/>
          <p:cNvSpPr/>
          <p:nvPr/>
        </p:nvSpPr>
        <p:spPr>
          <a:xfrm>
            <a:off x="3909920" y="1054474"/>
            <a:ext cx="1298099" cy="841310"/>
          </a:xfrm>
          <a:prstGeom prst="homePlate">
            <a:avLst/>
          </a:prstGeom>
          <a:solidFill>
            <a:srgbClr val="FFC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2">
            <a:extLst>
              <a:ext uri="{FF2B5EF4-FFF2-40B4-BE49-F238E27FC236}">
                <a16:creationId xmlns:a16="http://schemas.microsoft.com/office/drawing/2014/main" id="{BC121A34-0222-434E-B474-F993EAD17634}"/>
              </a:ext>
            </a:extLst>
          </p:cNvPr>
          <p:cNvSpPr txBox="1">
            <a:spLocks noChangeArrowheads="1"/>
          </p:cNvSpPr>
          <p:nvPr/>
        </p:nvSpPr>
        <p:spPr bwMode="auto">
          <a:xfrm>
            <a:off x="152400" y="0"/>
            <a:ext cx="8329006" cy="659439"/>
          </a:xfrm>
          <a:prstGeom prst="rect">
            <a:avLst/>
          </a:prstGeom>
          <a:noFill/>
          <a:ln w="9525">
            <a:noFill/>
            <a:miter lim="800000"/>
            <a:headEnd/>
            <a:tailEnd/>
          </a:ln>
          <a:effectLst/>
          <a:extLst/>
        </p:spPr>
        <p:txBody>
          <a:bodyPr lIns="91436" tIns="45718" rIns="91436" bIns="45718" anchor="ctr"/>
          <a:lstStyle>
            <a:defPPr>
              <a:defRPr lang="th-TH"/>
            </a:defPPr>
            <a:lvl1pPr algn="ctr" defTabSz="1219170" eaLnBrk="0" fontAlgn="base" hangingPunct="0">
              <a:spcBef>
                <a:spcPct val="0"/>
              </a:spcBef>
              <a:spcAft>
                <a:spcPct val="0"/>
              </a:spcAft>
              <a:defRPr sz="3200" b="1">
                <a:solidFill>
                  <a:prstClr val="white"/>
                </a:solidFill>
                <a:latin typeface="TH SarabunPSK" panose="020B0500040200020003" pitchFamily="34" charset="-34"/>
                <a:ea typeface="Calibri" panose="020F0502020204030204" pitchFamily="34" charset="0"/>
                <a:cs typeface="TH SarabunPSK" panose="020B0500040200020003" pitchFamily="34" charset="-34"/>
              </a:defRPr>
            </a:lvl1pPr>
          </a:lstStyle>
          <a:p>
            <a:pPr algn="l"/>
            <a:r>
              <a:rPr lang="en-US" altLang="th-TH" sz="2800" dirty="0">
                <a:solidFill>
                  <a:prstClr val="black"/>
                </a:solidFill>
                <a:latin typeface="Gill Sans MT" panose="020B0502020104020203" pitchFamily="34" charset="0"/>
              </a:rPr>
              <a:t>Management : </a:t>
            </a:r>
            <a:r>
              <a:rPr lang="en-US" altLang="th-TH" sz="2400" dirty="0">
                <a:solidFill>
                  <a:prstClr val="black"/>
                </a:solidFill>
                <a:latin typeface="Gill Sans MT" panose="020B0502020104020203" pitchFamily="34" charset="0"/>
              </a:rPr>
              <a:t>National Water Resources Committee</a:t>
            </a:r>
          </a:p>
        </p:txBody>
      </p:sp>
      <p:grpSp>
        <p:nvGrpSpPr>
          <p:cNvPr id="17" name="Group 16"/>
          <p:cNvGrpSpPr/>
          <p:nvPr/>
        </p:nvGrpSpPr>
        <p:grpSpPr>
          <a:xfrm>
            <a:off x="3792" y="613719"/>
            <a:ext cx="9140208" cy="46100"/>
            <a:chOff x="3792" y="756594"/>
            <a:chExt cx="9140208" cy="46100"/>
          </a:xfrm>
        </p:grpSpPr>
        <p:sp>
          <p:nvSpPr>
            <p:cNvPr id="18" name="TextBox 17"/>
            <p:cNvSpPr txBox="1"/>
            <p:nvPr/>
          </p:nvSpPr>
          <p:spPr>
            <a:xfrm>
              <a:off x="3792" y="756594"/>
              <a:ext cx="6949440" cy="45720"/>
            </a:xfrm>
            <a:prstGeom prst="rect">
              <a:avLst/>
            </a:prstGeom>
            <a:solidFill>
              <a:srgbClr val="002060"/>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19" name="TextBox 18"/>
            <p:cNvSpPr txBox="1"/>
            <p:nvPr/>
          </p:nvSpPr>
          <p:spPr>
            <a:xfrm>
              <a:off x="8686800" y="756974"/>
              <a:ext cx="457200" cy="45720"/>
            </a:xfrm>
            <a:prstGeom prst="rect">
              <a:avLst/>
            </a:prstGeom>
            <a:solidFill>
              <a:srgbClr val="003366"/>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0" name="TextBox 19"/>
            <p:cNvSpPr txBox="1"/>
            <p:nvPr/>
          </p:nvSpPr>
          <p:spPr>
            <a:xfrm>
              <a:off x="6879077" y="756974"/>
              <a:ext cx="457200" cy="45720"/>
            </a:xfrm>
            <a:prstGeom prst="rect">
              <a:avLst/>
            </a:prstGeom>
            <a:solidFill>
              <a:srgbClr val="799AD5"/>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1" name="TextBox 20"/>
            <p:cNvSpPr txBox="1"/>
            <p:nvPr/>
          </p:nvSpPr>
          <p:spPr>
            <a:xfrm>
              <a:off x="7336277" y="756974"/>
              <a:ext cx="457200" cy="45720"/>
            </a:xfrm>
            <a:prstGeom prst="rect">
              <a:avLst/>
            </a:prstGeom>
            <a:solidFill>
              <a:srgbClr val="002A54"/>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2" name="TextBox 21"/>
            <p:cNvSpPr txBox="1"/>
            <p:nvPr/>
          </p:nvSpPr>
          <p:spPr>
            <a:xfrm>
              <a:off x="7778228" y="756974"/>
              <a:ext cx="457200" cy="45720"/>
            </a:xfrm>
            <a:prstGeom prst="rect">
              <a:avLst/>
            </a:prstGeom>
            <a:solidFill>
              <a:srgbClr val="75BAFF"/>
            </a:solidFill>
            <a:ln>
              <a:noFill/>
            </a:ln>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3" name="TextBox 22"/>
            <p:cNvSpPr txBox="1"/>
            <p:nvPr/>
          </p:nvSpPr>
          <p:spPr>
            <a:xfrm>
              <a:off x="8229600" y="756974"/>
              <a:ext cx="457200" cy="45720"/>
            </a:xfrm>
            <a:prstGeom prst="rect">
              <a:avLst/>
            </a:prstGeom>
            <a:solidFill>
              <a:schemeClr val="bg1">
                <a:lumMod val="85000"/>
              </a:schemeClr>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grpSp>
      <p:pic>
        <p:nvPicPr>
          <p:cNvPr id="24" name="Picture 1" descr="page1image1808544">
            <a:extLst>
              <a:ext uri="{FF2B5EF4-FFF2-40B4-BE49-F238E27FC236}">
                <a16:creationId xmlns:a16="http://schemas.microsoft.com/office/drawing/2014/main" id="{D34AB9CE-EA0E-D844-92BE-71C0AAB4AC2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81406" y="15983"/>
            <a:ext cx="643456" cy="643456"/>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p:cNvGrpSpPr/>
          <p:nvPr/>
        </p:nvGrpSpPr>
        <p:grpSpPr>
          <a:xfrm>
            <a:off x="7639050" y="6306613"/>
            <a:ext cx="1509095" cy="596266"/>
            <a:chOff x="7639050" y="6306613"/>
            <a:chExt cx="1509095" cy="596266"/>
          </a:xfrm>
        </p:grpSpPr>
        <p:sp>
          <p:nvSpPr>
            <p:cNvPr id="40" name="Isosceles Triangle 75"/>
            <p:cNvSpPr/>
            <p:nvPr/>
          </p:nvSpPr>
          <p:spPr>
            <a:xfrm rot="16200000">
              <a:off x="8553785" y="6260893"/>
              <a:ext cx="548640" cy="640080"/>
            </a:xfrm>
            <a:custGeom>
              <a:avLst/>
              <a:gdLst>
                <a:gd name="connsiteX0" fmla="*/ 0 w 533023"/>
                <a:gd name="connsiteY0" fmla="*/ 424591 h 424591"/>
                <a:gd name="connsiteX1" fmla="*/ 266512 w 533023"/>
                <a:gd name="connsiteY1" fmla="*/ 0 h 424591"/>
                <a:gd name="connsiteX2" fmla="*/ 533023 w 533023"/>
                <a:gd name="connsiteY2" fmla="*/ 424591 h 424591"/>
                <a:gd name="connsiteX3" fmla="*/ 0 w 533023"/>
                <a:gd name="connsiteY3" fmla="*/ 424591 h 424591"/>
                <a:gd name="connsiteX0" fmla="*/ 9713 w 542736"/>
                <a:gd name="connsiteY0" fmla="*/ 481741 h 481741"/>
                <a:gd name="connsiteX1" fmla="*/ 0 w 542736"/>
                <a:gd name="connsiteY1" fmla="*/ 0 h 481741"/>
                <a:gd name="connsiteX2" fmla="*/ 542736 w 542736"/>
                <a:gd name="connsiteY2" fmla="*/ 481741 h 481741"/>
                <a:gd name="connsiteX3" fmla="*/ 9713 w 542736"/>
                <a:gd name="connsiteY3" fmla="*/ 481741 h 481741"/>
                <a:gd name="connsiteX0" fmla="*/ 188 w 533211"/>
                <a:gd name="connsiteY0" fmla="*/ 853213 h 853213"/>
                <a:gd name="connsiteX1" fmla="*/ 0 w 533211"/>
                <a:gd name="connsiteY1" fmla="*/ 0 h 853213"/>
                <a:gd name="connsiteX2" fmla="*/ 533211 w 533211"/>
                <a:gd name="connsiteY2" fmla="*/ 853213 h 853213"/>
                <a:gd name="connsiteX3" fmla="*/ 188 w 533211"/>
                <a:gd name="connsiteY3" fmla="*/ 853213 h 853213"/>
              </a:gdLst>
              <a:ahLst/>
              <a:cxnLst>
                <a:cxn ang="0">
                  <a:pos x="connsiteX0" y="connsiteY0"/>
                </a:cxn>
                <a:cxn ang="0">
                  <a:pos x="connsiteX1" y="connsiteY1"/>
                </a:cxn>
                <a:cxn ang="0">
                  <a:pos x="connsiteX2" y="connsiteY2"/>
                </a:cxn>
                <a:cxn ang="0">
                  <a:pos x="connsiteX3" y="connsiteY3"/>
                </a:cxn>
              </a:cxnLst>
              <a:rect l="l" t="t" r="r" b="b"/>
              <a:pathLst>
                <a:path w="533211" h="853213">
                  <a:moveTo>
                    <a:pt x="188" y="853213"/>
                  </a:moveTo>
                  <a:cubicBezTo>
                    <a:pt x="125" y="568809"/>
                    <a:pt x="63" y="284404"/>
                    <a:pt x="0" y="0"/>
                  </a:cubicBezTo>
                  <a:lnTo>
                    <a:pt x="533211" y="853213"/>
                  </a:lnTo>
                  <a:lnTo>
                    <a:pt x="188" y="853213"/>
                  </a:lnTo>
                  <a:close/>
                </a:path>
              </a:pathLst>
            </a:cu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7" name="Slide Number Placeholder 3">
              <a:extLst>
                <a:ext uri="{FF2B5EF4-FFF2-40B4-BE49-F238E27FC236}">
                  <a16:creationId xmlns:a16="http://schemas.microsoft.com/office/drawing/2014/main" id="{993E45BD-23FC-453A-A1A6-5B0480503E0A}"/>
                </a:ext>
              </a:extLst>
            </p:cNvPr>
            <p:cNvSpPr txBox="1">
              <a:spLocks/>
            </p:cNvSpPr>
            <p:nvPr/>
          </p:nvSpPr>
          <p:spPr>
            <a:xfrm>
              <a:off x="7639050" y="6487062"/>
              <a:ext cx="1433544" cy="415817"/>
            </a:xfrm>
            <a:prstGeom prst="rect">
              <a:avLst/>
            </a:prstGeom>
          </p:spPr>
          <p:txBody>
            <a:bodyPr vert="horz" lIns="91440" tIns="45720" rIns="91440" bIns="45720" rtlCol="0" anchor="ctr"/>
            <a:lstStyle>
              <a:defPPr>
                <a:defRPr lang="th-TH"/>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a:lstStyle>
            <a:p>
              <a:pPr fontAlgn="base">
                <a:spcBef>
                  <a:spcPct val="0"/>
                </a:spcBef>
                <a:spcAft>
                  <a:spcPct val="0"/>
                </a:spcAft>
                <a:defRPr/>
              </a:pPr>
              <a:fld id="{5664B182-28F1-4CF7-B242-E9E53A180CBC}" type="slidenum">
                <a:rPr lang="en-US" smtClean="0">
                  <a:solidFill>
                    <a:prstClr val="black"/>
                  </a:solidFill>
                  <a:latin typeface="Tahoma" panose="020B0604030504040204" pitchFamily="34" charset="0"/>
                  <a:ea typeface="Tahoma" panose="020B0604030504040204" pitchFamily="34" charset="0"/>
                  <a:cs typeface="Tahoma" panose="020B0604030504040204" pitchFamily="34" charset="0"/>
                </a:rPr>
                <a:pPr fontAlgn="base">
                  <a:spcBef>
                    <a:spcPct val="0"/>
                  </a:spcBef>
                  <a:spcAft>
                    <a:spcPct val="0"/>
                  </a:spcAft>
                  <a:defRPr/>
                </a:pPr>
                <a:t>5</a:t>
              </a:fld>
              <a:endParaRPr lang="th-TH"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grpSp>
      <p:pic>
        <p:nvPicPr>
          <p:cNvPr id="55" name="รูปภาพ 1"/>
          <p:cNvPicPr>
            <a:picLocks noChangeAspect="1"/>
          </p:cNvPicPr>
          <p:nvPr/>
        </p:nvPicPr>
        <p:blipFill>
          <a:blip r:embed="rId4" cstate="print">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539552" y="848922"/>
            <a:ext cx="2532333" cy="5732011"/>
          </a:xfrm>
          <a:prstGeom prst="rect">
            <a:avLst/>
          </a:prstGeom>
        </p:spPr>
      </p:pic>
      <p:cxnSp>
        <p:nvCxnSpPr>
          <p:cNvPr id="57" name="Straight Connector 56">
            <a:extLst>
              <a:ext uri="{FF2B5EF4-FFF2-40B4-BE49-F238E27FC236}">
                <a16:creationId xmlns:a16="http://schemas.microsoft.com/office/drawing/2014/main" id="{2485F9B9-CCF4-4570-8FB7-19DD064F2C15}"/>
              </a:ext>
            </a:extLst>
          </p:cNvPr>
          <p:cNvCxnSpPr>
            <a:stCxn id="76" idx="4"/>
            <a:endCxn id="78" idx="4"/>
          </p:cNvCxnSpPr>
          <p:nvPr/>
        </p:nvCxnSpPr>
        <p:spPr>
          <a:xfrm>
            <a:off x="6394194" y="1919539"/>
            <a:ext cx="19006" cy="749765"/>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3C207F84-3011-437C-AEA9-D4A2DFCDF2E9}"/>
              </a:ext>
            </a:extLst>
          </p:cNvPr>
          <p:cNvSpPr txBox="1"/>
          <p:nvPr/>
        </p:nvSpPr>
        <p:spPr>
          <a:xfrm>
            <a:off x="5330102" y="4670357"/>
            <a:ext cx="2815913" cy="1077218"/>
          </a:xfrm>
          <a:prstGeom prst="rect">
            <a:avLst/>
          </a:prstGeom>
          <a:noFill/>
        </p:spPr>
        <p:txBody>
          <a:bodyPr wrap="square" rtlCol="0">
            <a:spAutoFit/>
          </a:bodyPr>
          <a:lstStyle/>
          <a:p>
            <a:r>
              <a:rPr lang="en-US" sz="1600" b="1" dirty="0">
                <a:cs typeface="TH SarabunPSK" panose="020B0500040200020003" pitchFamily="34" charset="-34"/>
              </a:rPr>
              <a:t>Water for 3 Activities </a:t>
            </a:r>
            <a:endParaRPr lang="th-TH" sz="1600" b="1" dirty="0">
              <a:cs typeface="TH SarabunPSK" panose="020B0500040200020003" pitchFamily="34" charset="-34"/>
            </a:endParaRPr>
          </a:p>
          <a:p>
            <a:pPr marL="341313" indent="-230188">
              <a:buFont typeface="Wingdings" panose="05000000000000000000" pitchFamily="2" charset="2"/>
              <a:buChar char="Ø"/>
              <a:tabLst>
                <a:tab pos="285750" algn="l"/>
              </a:tabLst>
            </a:pPr>
            <a:r>
              <a:rPr lang="en-US" sz="1600" b="1" dirty="0">
                <a:cs typeface="TH SarabunPSK" panose="020B0500040200020003" pitchFamily="34" charset="-34"/>
              </a:rPr>
              <a:t>Consumptions </a:t>
            </a:r>
            <a:endParaRPr lang="th-TH" sz="1600" b="1" dirty="0">
              <a:cs typeface="TH SarabunPSK" panose="020B0500040200020003" pitchFamily="34" charset="-34"/>
            </a:endParaRPr>
          </a:p>
          <a:p>
            <a:pPr marL="341313" indent="-230188">
              <a:buFont typeface="Wingdings" panose="05000000000000000000" pitchFamily="2" charset="2"/>
              <a:buChar char="Ø"/>
              <a:tabLst>
                <a:tab pos="285750" algn="l"/>
              </a:tabLst>
            </a:pPr>
            <a:r>
              <a:rPr lang="en-US" sz="1600" b="1" dirty="0">
                <a:cs typeface="TH SarabunPSK" panose="020B0500040200020003" pitchFamily="34" charset="-34"/>
              </a:rPr>
              <a:t>Agriculture/Industry</a:t>
            </a:r>
            <a:endParaRPr lang="th-TH" sz="1600" b="1" dirty="0">
              <a:cs typeface="TH SarabunPSK" panose="020B0500040200020003" pitchFamily="34" charset="-34"/>
            </a:endParaRPr>
          </a:p>
          <a:p>
            <a:pPr marL="341313" indent="-230188">
              <a:buFont typeface="Wingdings" panose="05000000000000000000" pitchFamily="2" charset="2"/>
              <a:buChar char="Ø"/>
              <a:tabLst>
                <a:tab pos="285750" algn="l"/>
              </a:tabLst>
            </a:pPr>
            <a:r>
              <a:rPr lang="en-US" sz="1600" b="1" dirty="0">
                <a:cs typeface="TH SarabunPSK" panose="020B0500040200020003" pitchFamily="34" charset="-34"/>
              </a:rPr>
              <a:t>Ecology</a:t>
            </a:r>
          </a:p>
        </p:txBody>
      </p:sp>
      <p:grpSp>
        <p:nvGrpSpPr>
          <p:cNvPr id="59" name="Group 58">
            <a:extLst>
              <a:ext uri="{FF2B5EF4-FFF2-40B4-BE49-F238E27FC236}">
                <a16:creationId xmlns:a16="http://schemas.microsoft.com/office/drawing/2014/main" id="{785D5758-559B-45C4-AA44-73DB4C0AAFBC}"/>
              </a:ext>
            </a:extLst>
          </p:cNvPr>
          <p:cNvGrpSpPr/>
          <p:nvPr/>
        </p:nvGrpSpPr>
        <p:grpSpPr>
          <a:xfrm>
            <a:off x="5590103" y="2142474"/>
            <a:ext cx="1646193" cy="526830"/>
            <a:chOff x="4234230" y="2179822"/>
            <a:chExt cx="1252979" cy="492336"/>
          </a:xfrm>
        </p:grpSpPr>
        <p:sp>
          <p:nvSpPr>
            <p:cNvPr id="78" name="Oval 77">
              <a:extLst>
                <a:ext uri="{FF2B5EF4-FFF2-40B4-BE49-F238E27FC236}">
                  <a16:creationId xmlns:a16="http://schemas.microsoft.com/office/drawing/2014/main" id="{A5C18AFA-7E1D-4D81-BAD1-521EEDDEF889}"/>
                </a:ext>
              </a:extLst>
            </p:cNvPr>
            <p:cNvSpPr/>
            <p:nvPr/>
          </p:nvSpPr>
          <p:spPr>
            <a:xfrm>
              <a:off x="4234230" y="2179822"/>
              <a:ext cx="1252979" cy="49233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9" name="TextBox 78">
              <a:extLst>
                <a:ext uri="{FF2B5EF4-FFF2-40B4-BE49-F238E27FC236}">
                  <a16:creationId xmlns:a16="http://schemas.microsoft.com/office/drawing/2014/main" id="{CFC031CC-8346-46BB-BB71-FCF54635F6AD}"/>
                </a:ext>
              </a:extLst>
            </p:cNvPr>
            <p:cNvSpPr txBox="1"/>
            <p:nvPr/>
          </p:nvSpPr>
          <p:spPr>
            <a:xfrm>
              <a:off x="4321427" y="2250155"/>
              <a:ext cx="945038" cy="373913"/>
            </a:xfrm>
            <a:prstGeom prst="rect">
              <a:avLst/>
            </a:prstGeom>
            <a:noFill/>
          </p:spPr>
          <p:txBody>
            <a:bodyPr wrap="square" rtlCol="0">
              <a:spAutoFit/>
            </a:bodyPr>
            <a:lstStyle/>
            <a:p>
              <a:pPr algn="ctr"/>
              <a:r>
                <a:rPr lang="en-US" sz="2000" b="1" dirty="0">
                  <a:cs typeface="TH SarabunPSK" panose="020B0500040200020003" pitchFamily="34" charset="-34"/>
                </a:rPr>
                <a:t>ONWR</a:t>
              </a:r>
            </a:p>
          </p:txBody>
        </p:sp>
      </p:grpSp>
      <p:sp>
        <p:nvSpPr>
          <p:cNvPr id="61" name="Rectangle 60">
            <a:extLst>
              <a:ext uri="{FF2B5EF4-FFF2-40B4-BE49-F238E27FC236}">
                <a16:creationId xmlns:a16="http://schemas.microsoft.com/office/drawing/2014/main" id="{82D039E9-AFD8-40EE-B1E8-4D18A03563BE}"/>
              </a:ext>
            </a:extLst>
          </p:cNvPr>
          <p:cNvSpPr/>
          <p:nvPr/>
        </p:nvSpPr>
        <p:spPr>
          <a:xfrm>
            <a:off x="3974006" y="1172673"/>
            <a:ext cx="1390082" cy="707886"/>
          </a:xfrm>
          <a:prstGeom prst="rect">
            <a:avLst/>
          </a:prstGeom>
        </p:spPr>
        <p:txBody>
          <a:bodyPr wrap="square">
            <a:spAutoFit/>
          </a:bodyPr>
          <a:lstStyle/>
          <a:p>
            <a:r>
              <a:rPr lang="en-US" sz="2000" b="1" dirty="0">
                <a:cs typeface="TH SarabunPSK" panose="020B0500040200020003" pitchFamily="34" charset="-34"/>
              </a:rPr>
              <a:t>PM</a:t>
            </a:r>
          </a:p>
          <a:p>
            <a:r>
              <a:rPr lang="en-US" sz="2000" b="1" dirty="0">
                <a:cs typeface="TH SarabunPSK" panose="020B0500040200020003" pitchFamily="34" charset="-34"/>
              </a:rPr>
              <a:t>DPM</a:t>
            </a:r>
            <a:endParaRPr lang="th-TH" sz="2000" b="1" dirty="0">
              <a:cs typeface="TH SarabunPSK" panose="020B0500040200020003" pitchFamily="34" charset="-34"/>
            </a:endParaRPr>
          </a:p>
        </p:txBody>
      </p:sp>
      <p:grpSp>
        <p:nvGrpSpPr>
          <p:cNvPr id="62" name="Group 61">
            <a:extLst>
              <a:ext uri="{FF2B5EF4-FFF2-40B4-BE49-F238E27FC236}">
                <a16:creationId xmlns:a16="http://schemas.microsoft.com/office/drawing/2014/main" id="{EB8C8223-82F9-4571-A91F-C71D5CD56F51}"/>
              </a:ext>
            </a:extLst>
          </p:cNvPr>
          <p:cNvGrpSpPr/>
          <p:nvPr/>
        </p:nvGrpSpPr>
        <p:grpSpPr>
          <a:xfrm>
            <a:off x="5220072" y="1030720"/>
            <a:ext cx="2853373" cy="888819"/>
            <a:chOff x="4073590" y="1017581"/>
            <a:chExt cx="2099944" cy="721395"/>
          </a:xfrm>
        </p:grpSpPr>
        <p:sp>
          <p:nvSpPr>
            <p:cNvPr id="76" name="Oval 75">
              <a:extLst>
                <a:ext uri="{FF2B5EF4-FFF2-40B4-BE49-F238E27FC236}">
                  <a16:creationId xmlns:a16="http://schemas.microsoft.com/office/drawing/2014/main" id="{BEA246CA-0BF0-4BD5-94E9-F6428A8BD133}"/>
                </a:ext>
              </a:extLst>
            </p:cNvPr>
            <p:cNvSpPr/>
            <p:nvPr/>
          </p:nvSpPr>
          <p:spPr>
            <a:xfrm>
              <a:off x="4073590" y="1017581"/>
              <a:ext cx="1728193" cy="721395"/>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74D9D6BC-D203-47AA-8BCC-E161390744BA}"/>
                </a:ext>
              </a:extLst>
            </p:cNvPr>
            <p:cNvSpPr/>
            <p:nvPr/>
          </p:nvSpPr>
          <p:spPr>
            <a:xfrm>
              <a:off x="4179816" y="1219883"/>
              <a:ext cx="1993718" cy="442562"/>
            </a:xfrm>
            <a:prstGeom prst="rect">
              <a:avLst/>
            </a:prstGeom>
          </p:spPr>
          <p:txBody>
            <a:bodyPr wrap="none">
              <a:spAutoFit/>
            </a:bodyPr>
            <a:lstStyle/>
            <a:p>
              <a:r>
                <a:rPr lang="en-US" sz="2000" b="1" dirty="0">
                  <a:cs typeface="TH SarabunPSK" panose="020B0500040200020003" pitchFamily="34" charset="-34"/>
                </a:rPr>
                <a:t>MOAC/MNRE/MIF</a:t>
              </a:r>
              <a:endParaRPr lang="th-TH" sz="2000" b="1" dirty="0">
                <a:cs typeface="TH SarabunPSK" panose="020B0500040200020003" pitchFamily="34" charset="-34"/>
              </a:endParaRPr>
            </a:p>
          </p:txBody>
        </p:sp>
      </p:grpSp>
      <p:grpSp>
        <p:nvGrpSpPr>
          <p:cNvPr id="63" name="Group 62">
            <a:extLst>
              <a:ext uri="{FF2B5EF4-FFF2-40B4-BE49-F238E27FC236}">
                <a16:creationId xmlns:a16="http://schemas.microsoft.com/office/drawing/2014/main" id="{205FDB86-355F-4578-83C2-A21FB2254291}"/>
              </a:ext>
            </a:extLst>
          </p:cNvPr>
          <p:cNvGrpSpPr/>
          <p:nvPr/>
        </p:nvGrpSpPr>
        <p:grpSpPr>
          <a:xfrm>
            <a:off x="4316902" y="3237652"/>
            <a:ext cx="1505870" cy="684925"/>
            <a:chOff x="2622912" y="2914169"/>
            <a:chExt cx="1389275" cy="640080"/>
          </a:xfrm>
        </p:grpSpPr>
        <p:sp>
          <p:nvSpPr>
            <p:cNvPr id="74" name="Rectangle 73">
              <a:extLst>
                <a:ext uri="{FF2B5EF4-FFF2-40B4-BE49-F238E27FC236}">
                  <a16:creationId xmlns:a16="http://schemas.microsoft.com/office/drawing/2014/main" id="{A507F1C6-973A-4803-8B04-B992C1AB6831}"/>
                </a:ext>
              </a:extLst>
            </p:cNvPr>
            <p:cNvSpPr/>
            <p:nvPr/>
          </p:nvSpPr>
          <p:spPr>
            <a:xfrm>
              <a:off x="2622912" y="2914169"/>
              <a:ext cx="1380367" cy="640080"/>
            </a:xfrm>
            <a:prstGeom prst="rect">
              <a:avLst/>
            </a:prstGeom>
            <a:solidFill>
              <a:schemeClr val="accent1">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5" name="TextBox 74">
              <a:extLst>
                <a:ext uri="{FF2B5EF4-FFF2-40B4-BE49-F238E27FC236}">
                  <a16:creationId xmlns:a16="http://schemas.microsoft.com/office/drawing/2014/main" id="{82687BB0-F1B3-469B-A875-B2769E0DC702}"/>
                </a:ext>
              </a:extLst>
            </p:cNvPr>
            <p:cNvSpPr txBox="1"/>
            <p:nvPr/>
          </p:nvSpPr>
          <p:spPr>
            <a:xfrm>
              <a:off x="2622913" y="3086835"/>
              <a:ext cx="1389274" cy="345150"/>
            </a:xfrm>
            <a:prstGeom prst="rect">
              <a:avLst/>
            </a:prstGeom>
            <a:noFill/>
          </p:spPr>
          <p:txBody>
            <a:bodyPr wrap="square" rtlCol="0">
              <a:spAutoFit/>
            </a:bodyPr>
            <a:lstStyle/>
            <a:p>
              <a:pPr algn="ctr"/>
              <a:r>
                <a:rPr lang="en-US" sz="1800" b="1" dirty="0">
                  <a:cs typeface="TH SarabunPSK" panose="020B0500040200020003" pitchFamily="34" charset="-34"/>
                </a:rPr>
                <a:t>Data Base</a:t>
              </a:r>
              <a:endParaRPr lang="th-TH" sz="1800" b="1" dirty="0">
                <a:cs typeface="TH SarabunPSK" panose="020B0500040200020003" pitchFamily="34" charset="-34"/>
              </a:endParaRPr>
            </a:p>
          </p:txBody>
        </p:sp>
      </p:grpSp>
      <p:grpSp>
        <p:nvGrpSpPr>
          <p:cNvPr id="64" name="Group 63">
            <a:extLst>
              <a:ext uri="{FF2B5EF4-FFF2-40B4-BE49-F238E27FC236}">
                <a16:creationId xmlns:a16="http://schemas.microsoft.com/office/drawing/2014/main" id="{15DFEE4B-38F4-4E15-BC19-97320E7D474A}"/>
              </a:ext>
            </a:extLst>
          </p:cNvPr>
          <p:cNvGrpSpPr/>
          <p:nvPr/>
        </p:nvGrpSpPr>
        <p:grpSpPr>
          <a:xfrm>
            <a:off x="6797110" y="3239373"/>
            <a:ext cx="2095370" cy="683206"/>
            <a:chOff x="5214393" y="2914170"/>
            <a:chExt cx="1933131" cy="762337"/>
          </a:xfrm>
        </p:grpSpPr>
        <p:sp>
          <p:nvSpPr>
            <p:cNvPr id="72" name="Rectangle 71">
              <a:extLst>
                <a:ext uri="{FF2B5EF4-FFF2-40B4-BE49-F238E27FC236}">
                  <a16:creationId xmlns:a16="http://schemas.microsoft.com/office/drawing/2014/main" id="{28EEBA85-A4F2-4919-B284-153F61EDC9A7}"/>
                </a:ext>
              </a:extLst>
            </p:cNvPr>
            <p:cNvSpPr/>
            <p:nvPr/>
          </p:nvSpPr>
          <p:spPr>
            <a:xfrm>
              <a:off x="5214394" y="2914170"/>
              <a:ext cx="1933130" cy="762337"/>
            </a:xfrm>
            <a:prstGeom prst="rect">
              <a:avLst/>
            </a:prstGeom>
            <a:solidFill>
              <a:schemeClr val="accent1">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3" name="TextBox 72">
              <a:extLst>
                <a:ext uri="{FF2B5EF4-FFF2-40B4-BE49-F238E27FC236}">
                  <a16:creationId xmlns:a16="http://schemas.microsoft.com/office/drawing/2014/main" id="{8219AA58-5CB0-4DEA-828E-C5972F3A76A4}"/>
                </a:ext>
              </a:extLst>
            </p:cNvPr>
            <p:cNvSpPr txBox="1"/>
            <p:nvPr/>
          </p:nvSpPr>
          <p:spPr>
            <a:xfrm>
              <a:off x="5214393" y="2992523"/>
              <a:ext cx="1933128" cy="652506"/>
            </a:xfrm>
            <a:prstGeom prst="rect">
              <a:avLst/>
            </a:prstGeom>
            <a:noFill/>
          </p:spPr>
          <p:txBody>
            <a:bodyPr wrap="square" rtlCol="0">
              <a:spAutoFit/>
            </a:bodyPr>
            <a:lstStyle/>
            <a:p>
              <a:pPr algn="ctr"/>
              <a:r>
                <a:rPr lang="en-US" sz="1600" b="1" dirty="0">
                  <a:cs typeface="TH SarabunPSK" panose="020B0500040200020003" pitchFamily="34" charset="-34"/>
                </a:rPr>
                <a:t>Work Plan</a:t>
              </a:r>
              <a:r>
                <a:rPr lang="th-TH" sz="1600" b="1" dirty="0">
                  <a:cs typeface="TH SarabunPSK" panose="020B0500040200020003" pitchFamily="34" charset="-34"/>
                </a:rPr>
                <a:t>/</a:t>
              </a:r>
              <a:r>
                <a:rPr lang="en-US" sz="1600" b="1" dirty="0">
                  <a:cs typeface="TH SarabunPSK" panose="020B0500040200020003" pitchFamily="34" charset="-34"/>
                </a:rPr>
                <a:t>Budget</a:t>
              </a:r>
              <a:r>
                <a:rPr lang="th-TH" sz="1600" b="1" dirty="0">
                  <a:cs typeface="TH SarabunPSK" panose="020B0500040200020003" pitchFamily="34" charset="-34"/>
                </a:rPr>
                <a:t>/</a:t>
              </a:r>
              <a:endParaRPr lang="en-US" sz="1600" b="1" dirty="0">
                <a:cs typeface="TH SarabunPSK" panose="020B0500040200020003" pitchFamily="34" charset="-34"/>
              </a:endParaRPr>
            </a:p>
            <a:p>
              <a:pPr algn="ctr"/>
              <a:r>
                <a:rPr lang="en-US" sz="1600" b="1" dirty="0">
                  <a:cs typeface="TH SarabunPSK" panose="020B0500040200020003" pitchFamily="34" charset="-34"/>
                </a:rPr>
                <a:t>Management</a:t>
              </a:r>
            </a:p>
          </p:txBody>
        </p:sp>
      </p:grpSp>
      <p:grpSp>
        <p:nvGrpSpPr>
          <p:cNvPr id="65" name="Group 64">
            <a:extLst>
              <a:ext uri="{FF2B5EF4-FFF2-40B4-BE49-F238E27FC236}">
                <a16:creationId xmlns:a16="http://schemas.microsoft.com/office/drawing/2014/main" id="{65FDDE4D-4328-47A9-98D2-364FAEFCE71C}"/>
              </a:ext>
            </a:extLst>
          </p:cNvPr>
          <p:cNvGrpSpPr/>
          <p:nvPr/>
        </p:nvGrpSpPr>
        <p:grpSpPr>
          <a:xfrm>
            <a:off x="5205774" y="4136317"/>
            <a:ext cx="2419590" cy="457200"/>
            <a:chOff x="4284897" y="3334556"/>
            <a:chExt cx="2232248" cy="458580"/>
          </a:xfrm>
        </p:grpSpPr>
        <p:sp>
          <p:nvSpPr>
            <p:cNvPr id="70" name="Rectangle 69">
              <a:extLst>
                <a:ext uri="{FF2B5EF4-FFF2-40B4-BE49-F238E27FC236}">
                  <a16:creationId xmlns:a16="http://schemas.microsoft.com/office/drawing/2014/main" id="{E4E84328-98AA-4264-A746-4098057E10B4}"/>
                </a:ext>
              </a:extLst>
            </p:cNvPr>
            <p:cNvSpPr/>
            <p:nvPr/>
          </p:nvSpPr>
          <p:spPr>
            <a:xfrm>
              <a:off x="4284897" y="3334556"/>
              <a:ext cx="2232248" cy="458580"/>
            </a:xfrm>
            <a:prstGeom prst="rect">
              <a:avLst/>
            </a:prstGeom>
            <a:solidFill>
              <a:schemeClr val="accent1">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1" name="TextBox 70">
              <a:extLst>
                <a:ext uri="{FF2B5EF4-FFF2-40B4-BE49-F238E27FC236}">
                  <a16:creationId xmlns:a16="http://schemas.microsoft.com/office/drawing/2014/main" id="{D2017593-26B5-49F7-8C4C-38F5DBB46CD6}"/>
                </a:ext>
              </a:extLst>
            </p:cNvPr>
            <p:cNvSpPr txBox="1"/>
            <p:nvPr/>
          </p:nvSpPr>
          <p:spPr>
            <a:xfrm>
              <a:off x="4284897" y="3334557"/>
              <a:ext cx="2232247" cy="370447"/>
            </a:xfrm>
            <a:prstGeom prst="rect">
              <a:avLst/>
            </a:prstGeom>
            <a:noFill/>
          </p:spPr>
          <p:txBody>
            <a:bodyPr wrap="square" rtlCol="0">
              <a:spAutoFit/>
            </a:bodyPr>
            <a:lstStyle/>
            <a:p>
              <a:pPr algn="ctr"/>
              <a:r>
                <a:rPr lang="en-US" sz="1800" b="1" dirty="0">
                  <a:cs typeface="TH SarabunPSK" panose="020B0500040200020003" pitchFamily="34" charset="-34"/>
                </a:rPr>
                <a:t>Operators</a:t>
              </a:r>
            </a:p>
          </p:txBody>
        </p:sp>
      </p:grpSp>
      <p:cxnSp>
        <p:nvCxnSpPr>
          <p:cNvPr id="67" name="Connector: Elbow 24">
            <a:extLst>
              <a:ext uri="{FF2B5EF4-FFF2-40B4-BE49-F238E27FC236}">
                <a16:creationId xmlns:a16="http://schemas.microsoft.com/office/drawing/2014/main" id="{4DFE1303-0507-4F1E-AAE7-E3077E210FE3}"/>
              </a:ext>
            </a:extLst>
          </p:cNvPr>
          <p:cNvCxnSpPr>
            <a:endCxn id="72" idx="0"/>
          </p:cNvCxnSpPr>
          <p:nvPr/>
        </p:nvCxnSpPr>
        <p:spPr>
          <a:xfrm>
            <a:off x="6394193" y="2953478"/>
            <a:ext cx="1450603" cy="285895"/>
          </a:xfrm>
          <a:prstGeom prst="bentConnector2">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68" name="Connector: Elbow 28">
            <a:extLst>
              <a:ext uri="{FF2B5EF4-FFF2-40B4-BE49-F238E27FC236}">
                <a16:creationId xmlns:a16="http://schemas.microsoft.com/office/drawing/2014/main" id="{B1049945-F21A-41B0-99DA-A7490514D4E6}"/>
              </a:ext>
            </a:extLst>
          </p:cNvPr>
          <p:cNvCxnSpPr>
            <a:stCxn id="78" idx="4"/>
            <a:endCxn id="74" idx="0"/>
          </p:cNvCxnSpPr>
          <p:nvPr/>
        </p:nvCxnSpPr>
        <p:spPr>
          <a:xfrm rot="5400000">
            <a:off x="5454932" y="2279384"/>
            <a:ext cx="568349" cy="1348189"/>
          </a:xfrm>
          <a:prstGeom prst="bentConnector3">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BBD2AC9F-FF98-45F3-A1FD-E473CFFC673D}"/>
              </a:ext>
            </a:extLst>
          </p:cNvPr>
          <p:cNvCxnSpPr>
            <a:cxnSpLocks/>
            <a:endCxn id="71" idx="0"/>
          </p:cNvCxnSpPr>
          <p:nvPr/>
        </p:nvCxnSpPr>
        <p:spPr>
          <a:xfrm>
            <a:off x="6415568" y="2953478"/>
            <a:ext cx="1" cy="118284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42" name="Rounded Rectangle 41"/>
          <p:cNvSpPr/>
          <p:nvPr/>
        </p:nvSpPr>
        <p:spPr>
          <a:xfrm>
            <a:off x="3641914" y="848922"/>
            <a:ext cx="5430679" cy="5457691"/>
          </a:xfrm>
          <a:prstGeom prst="roundRect">
            <a:avLst>
              <a:gd name="adj" fmla="val 5755"/>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8890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304800" y="1700808"/>
            <a:ext cx="2827040" cy="139997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p:cNvSpPr/>
          <p:nvPr/>
        </p:nvSpPr>
        <p:spPr>
          <a:xfrm>
            <a:off x="2369248" y="5812817"/>
            <a:ext cx="4394220" cy="699987"/>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Rectangle 38"/>
          <p:cNvSpPr/>
          <p:nvPr/>
        </p:nvSpPr>
        <p:spPr>
          <a:xfrm>
            <a:off x="5706160" y="1748214"/>
            <a:ext cx="3345084" cy="139997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ounded Rectangle 28"/>
          <p:cNvSpPr/>
          <p:nvPr/>
        </p:nvSpPr>
        <p:spPr>
          <a:xfrm>
            <a:off x="3781295" y="5229200"/>
            <a:ext cx="1538618" cy="692497"/>
          </a:xfrm>
          <a:prstGeom prst="round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ounded Rectangle 27"/>
          <p:cNvSpPr/>
          <p:nvPr/>
        </p:nvSpPr>
        <p:spPr>
          <a:xfrm>
            <a:off x="6175862" y="1296343"/>
            <a:ext cx="2562561" cy="692497"/>
          </a:xfrm>
          <a:prstGeom prst="roundRect">
            <a:avLst/>
          </a:prstGeom>
          <a:solidFill>
            <a:srgbClr val="E8FBBD"/>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Rounded Rectangle 1"/>
          <p:cNvSpPr/>
          <p:nvPr/>
        </p:nvSpPr>
        <p:spPr>
          <a:xfrm>
            <a:off x="537820" y="1152327"/>
            <a:ext cx="1656184" cy="692497"/>
          </a:xfrm>
          <a:prstGeom prst="roundRect">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Rectangle 22">
            <a:extLst>
              <a:ext uri="{FF2B5EF4-FFF2-40B4-BE49-F238E27FC236}">
                <a16:creationId xmlns:a16="http://schemas.microsoft.com/office/drawing/2014/main" id="{BC121A34-0222-434E-B474-F993EAD17634}"/>
              </a:ext>
            </a:extLst>
          </p:cNvPr>
          <p:cNvSpPr txBox="1">
            <a:spLocks noChangeArrowheads="1"/>
          </p:cNvSpPr>
          <p:nvPr/>
        </p:nvSpPr>
        <p:spPr bwMode="auto">
          <a:xfrm>
            <a:off x="152400" y="0"/>
            <a:ext cx="8329006" cy="659439"/>
          </a:xfrm>
          <a:prstGeom prst="rect">
            <a:avLst/>
          </a:prstGeom>
          <a:noFill/>
          <a:ln w="9525">
            <a:noFill/>
            <a:miter lim="800000"/>
            <a:headEnd/>
            <a:tailEnd/>
          </a:ln>
          <a:effectLst/>
          <a:extLst/>
        </p:spPr>
        <p:txBody>
          <a:bodyPr lIns="91436" tIns="45718" rIns="91436" bIns="45718" anchor="ctr"/>
          <a:lstStyle>
            <a:defPPr>
              <a:defRPr lang="th-TH"/>
            </a:defPPr>
            <a:lvl1pPr algn="ctr" defTabSz="1219170" eaLnBrk="0" fontAlgn="base" hangingPunct="0">
              <a:spcBef>
                <a:spcPct val="0"/>
              </a:spcBef>
              <a:spcAft>
                <a:spcPct val="0"/>
              </a:spcAft>
              <a:defRPr sz="3200" b="1">
                <a:solidFill>
                  <a:prstClr val="white"/>
                </a:solidFill>
                <a:latin typeface="TH SarabunPSK" panose="020B0500040200020003" pitchFamily="34" charset="-34"/>
                <a:ea typeface="Calibri" panose="020F0502020204030204" pitchFamily="34" charset="0"/>
                <a:cs typeface="TH SarabunPSK" panose="020B0500040200020003" pitchFamily="34" charset="-34"/>
              </a:defRPr>
            </a:lvl1pPr>
          </a:lstStyle>
          <a:p>
            <a:pPr algn="l"/>
            <a:r>
              <a:rPr lang="en-US" altLang="th-TH" sz="2800" dirty="0">
                <a:solidFill>
                  <a:prstClr val="black"/>
                </a:solidFill>
                <a:latin typeface="Gill Sans MT" panose="020B0502020104020203" pitchFamily="34" charset="0"/>
              </a:rPr>
              <a:t>3 Mechanisms of  Water Resources Management</a:t>
            </a:r>
          </a:p>
        </p:txBody>
      </p:sp>
      <p:grpSp>
        <p:nvGrpSpPr>
          <p:cNvPr id="17" name="Group 16"/>
          <p:cNvGrpSpPr/>
          <p:nvPr/>
        </p:nvGrpSpPr>
        <p:grpSpPr>
          <a:xfrm>
            <a:off x="3792" y="613719"/>
            <a:ext cx="9140208" cy="46100"/>
            <a:chOff x="3792" y="756594"/>
            <a:chExt cx="9140208" cy="46100"/>
          </a:xfrm>
        </p:grpSpPr>
        <p:sp>
          <p:nvSpPr>
            <p:cNvPr id="18" name="TextBox 17"/>
            <p:cNvSpPr txBox="1"/>
            <p:nvPr/>
          </p:nvSpPr>
          <p:spPr>
            <a:xfrm>
              <a:off x="3792" y="756594"/>
              <a:ext cx="6949440" cy="45720"/>
            </a:xfrm>
            <a:prstGeom prst="rect">
              <a:avLst/>
            </a:prstGeom>
            <a:solidFill>
              <a:srgbClr val="002060"/>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19" name="TextBox 18"/>
            <p:cNvSpPr txBox="1"/>
            <p:nvPr/>
          </p:nvSpPr>
          <p:spPr>
            <a:xfrm>
              <a:off x="8686800" y="756974"/>
              <a:ext cx="457200" cy="45720"/>
            </a:xfrm>
            <a:prstGeom prst="rect">
              <a:avLst/>
            </a:prstGeom>
            <a:solidFill>
              <a:srgbClr val="003366"/>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0" name="TextBox 19"/>
            <p:cNvSpPr txBox="1"/>
            <p:nvPr/>
          </p:nvSpPr>
          <p:spPr>
            <a:xfrm>
              <a:off x="6879077" y="756974"/>
              <a:ext cx="457200" cy="45720"/>
            </a:xfrm>
            <a:prstGeom prst="rect">
              <a:avLst/>
            </a:prstGeom>
            <a:solidFill>
              <a:srgbClr val="799AD5"/>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1" name="TextBox 20"/>
            <p:cNvSpPr txBox="1"/>
            <p:nvPr/>
          </p:nvSpPr>
          <p:spPr>
            <a:xfrm>
              <a:off x="7336277" y="756974"/>
              <a:ext cx="457200" cy="45720"/>
            </a:xfrm>
            <a:prstGeom prst="rect">
              <a:avLst/>
            </a:prstGeom>
            <a:solidFill>
              <a:srgbClr val="002A54"/>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2" name="TextBox 21"/>
            <p:cNvSpPr txBox="1"/>
            <p:nvPr/>
          </p:nvSpPr>
          <p:spPr>
            <a:xfrm>
              <a:off x="7778228" y="756974"/>
              <a:ext cx="457200" cy="45720"/>
            </a:xfrm>
            <a:prstGeom prst="rect">
              <a:avLst/>
            </a:prstGeom>
            <a:solidFill>
              <a:srgbClr val="75BAFF"/>
            </a:solidFill>
            <a:ln>
              <a:noFill/>
            </a:ln>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3" name="TextBox 22"/>
            <p:cNvSpPr txBox="1"/>
            <p:nvPr/>
          </p:nvSpPr>
          <p:spPr>
            <a:xfrm>
              <a:off x="8229600" y="756974"/>
              <a:ext cx="457200" cy="45720"/>
            </a:xfrm>
            <a:prstGeom prst="rect">
              <a:avLst/>
            </a:prstGeom>
            <a:solidFill>
              <a:schemeClr val="bg1">
                <a:lumMod val="85000"/>
              </a:schemeClr>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grpSp>
      <p:pic>
        <p:nvPicPr>
          <p:cNvPr id="24" name="Picture 1" descr="page1image1808544">
            <a:extLst>
              <a:ext uri="{FF2B5EF4-FFF2-40B4-BE49-F238E27FC236}">
                <a16:creationId xmlns:a16="http://schemas.microsoft.com/office/drawing/2014/main" id="{D34AB9CE-EA0E-D844-92BE-71C0AAB4AC2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81406" y="15983"/>
            <a:ext cx="643456" cy="6434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à¸£à¸¹à¸à¸ à¸²à¸à¸à¸µà¹à¹à¸à¸µà¹à¸¢à¸§à¸à¹à¸­à¸"/>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69810" y="2424260"/>
            <a:ext cx="1902056" cy="2060919"/>
          </a:xfrm>
          <a:prstGeom prst="rect">
            <a:avLst/>
          </a:prstGeom>
          <a:ln>
            <a:noFill/>
          </a:ln>
          <a:effectLst>
            <a:outerShdw blurRad="190500" dist="228600" dir="2700000" algn="ctr">
              <a:srgbClr val="000000">
                <a:alpha val="30000"/>
              </a:srgbClr>
            </a:outerShdw>
          </a:effectLst>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609828" y="1294139"/>
            <a:ext cx="1432848" cy="461665"/>
          </a:xfrm>
          <a:prstGeom prst="rect">
            <a:avLst/>
          </a:prstGeom>
          <a:noFill/>
          <a:ln>
            <a:noFill/>
          </a:ln>
        </p:spPr>
        <p:txBody>
          <a:bodyPr wrap="square" rtlCol="0">
            <a:spAutoFit/>
          </a:bodyPr>
          <a:lstStyle/>
          <a:p>
            <a:pPr algn="ctr"/>
            <a:r>
              <a:rPr lang="en-US" sz="2400" b="1" dirty="0">
                <a:ln>
                  <a:solidFill>
                    <a:srgbClr val="002060"/>
                  </a:solidFill>
                </a:ln>
                <a:solidFill>
                  <a:srgbClr val="002060"/>
                </a:solidFill>
                <a:latin typeface="Gill Sans MT" panose="020B0502020104020203" pitchFamily="34" charset="0"/>
                <a:cs typeface="TH SarabunPSK" pitchFamily="34" charset="-34"/>
              </a:rPr>
              <a:t>Policy</a:t>
            </a:r>
            <a:endParaRPr lang="th-TH" sz="2400" b="1" dirty="0">
              <a:ln>
                <a:solidFill>
                  <a:srgbClr val="002060"/>
                </a:solidFill>
              </a:ln>
              <a:solidFill>
                <a:srgbClr val="002060"/>
              </a:solidFill>
              <a:latin typeface="Gill Sans MT" panose="020B0502020104020203" pitchFamily="34" charset="0"/>
              <a:cs typeface="TH SarabunPSK" pitchFamily="34" charset="-34"/>
            </a:endParaRPr>
          </a:p>
        </p:txBody>
      </p:sp>
      <p:sp>
        <p:nvSpPr>
          <p:cNvPr id="26" name="TextBox 25"/>
          <p:cNvSpPr txBox="1"/>
          <p:nvPr/>
        </p:nvSpPr>
        <p:spPr>
          <a:xfrm>
            <a:off x="6125686" y="1353372"/>
            <a:ext cx="2677448" cy="461665"/>
          </a:xfrm>
          <a:prstGeom prst="rect">
            <a:avLst/>
          </a:prstGeom>
          <a:noFill/>
          <a:ln>
            <a:noFill/>
          </a:ln>
        </p:spPr>
        <p:txBody>
          <a:bodyPr wrap="square" rtlCol="0">
            <a:spAutoFit/>
          </a:bodyPr>
          <a:lstStyle/>
          <a:p>
            <a:pPr algn="ctr"/>
            <a:r>
              <a:rPr lang="en-US" sz="2400" b="1" dirty="0">
                <a:ln>
                  <a:solidFill>
                    <a:srgbClr val="0070C0"/>
                  </a:solidFill>
                </a:ln>
                <a:solidFill>
                  <a:srgbClr val="0070C0"/>
                </a:solidFill>
                <a:latin typeface="Gill Sans MT" panose="020B0502020104020203" pitchFamily="34" charset="0"/>
                <a:cs typeface="TH SarabunPSK" pitchFamily="34" charset="-34"/>
              </a:rPr>
              <a:t>Organization</a:t>
            </a:r>
            <a:endParaRPr lang="th-TH" sz="2400" b="1" dirty="0">
              <a:ln>
                <a:solidFill>
                  <a:srgbClr val="0070C0"/>
                </a:solidFill>
              </a:ln>
              <a:solidFill>
                <a:srgbClr val="0070C0"/>
              </a:solidFill>
              <a:latin typeface="Gill Sans MT" panose="020B0502020104020203" pitchFamily="34" charset="0"/>
              <a:cs typeface="TH SarabunPSK" pitchFamily="34" charset="-34"/>
            </a:endParaRPr>
          </a:p>
        </p:txBody>
      </p:sp>
      <p:sp>
        <p:nvSpPr>
          <p:cNvPr id="27" name="TextBox 26"/>
          <p:cNvSpPr txBox="1"/>
          <p:nvPr/>
        </p:nvSpPr>
        <p:spPr>
          <a:xfrm>
            <a:off x="3892700" y="5344617"/>
            <a:ext cx="1338724" cy="461665"/>
          </a:xfrm>
          <a:prstGeom prst="rect">
            <a:avLst/>
          </a:prstGeom>
          <a:noFill/>
          <a:ln>
            <a:noFill/>
          </a:ln>
        </p:spPr>
        <p:txBody>
          <a:bodyPr wrap="square" rtlCol="0">
            <a:spAutoFit/>
          </a:bodyPr>
          <a:lstStyle/>
          <a:p>
            <a:pPr algn="ctr"/>
            <a:r>
              <a:rPr lang="en-US" sz="2400" b="1" dirty="0">
                <a:ln>
                  <a:solidFill>
                    <a:prstClr val="black">
                      <a:lumMod val="65000"/>
                      <a:lumOff val="35000"/>
                    </a:prstClr>
                  </a:solidFill>
                </a:ln>
                <a:solidFill>
                  <a:prstClr val="black">
                    <a:lumMod val="65000"/>
                    <a:lumOff val="35000"/>
                  </a:prstClr>
                </a:solidFill>
                <a:latin typeface="Gill Sans MT" panose="020B0502020104020203" pitchFamily="34" charset="0"/>
                <a:cs typeface="TH SarabunPSK" pitchFamily="34" charset="-34"/>
              </a:rPr>
              <a:t>Act</a:t>
            </a:r>
            <a:endParaRPr lang="th-TH" sz="2400" b="1" dirty="0">
              <a:ln>
                <a:solidFill>
                  <a:prstClr val="black">
                    <a:lumMod val="65000"/>
                    <a:lumOff val="35000"/>
                  </a:prstClr>
                </a:solidFill>
              </a:ln>
              <a:solidFill>
                <a:prstClr val="black">
                  <a:lumMod val="65000"/>
                  <a:lumOff val="35000"/>
                </a:prstClr>
              </a:solidFill>
              <a:latin typeface="Gill Sans MT" panose="020B0502020104020203" pitchFamily="34" charset="0"/>
              <a:cs typeface="TH SarabunPSK" pitchFamily="34" charset="-34"/>
            </a:endParaRPr>
          </a:p>
        </p:txBody>
      </p:sp>
      <p:cxnSp>
        <p:nvCxnSpPr>
          <p:cNvPr id="6" name="Straight Arrow Connector 5"/>
          <p:cNvCxnSpPr/>
          <p:nvPr/>
        </p:nvCxnSpPr>
        <p:spPr>
          <a:xfrm flipV="1">
            <a:off x="2338020" y="1498575"/>
            <a:ext cx="3674140" cy="1"/>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1815456" y="3284984"/>
            <a:ext cx="1722048" cy="2160240"/>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5506372" y="3284984"/>
            <a:ext cx="1941204" cy="2290464"/>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396406" y="1837663"/>
            <a:ext cx="2027860" cy="646331"/>
          </a:xfrm>
          <a:prstGeom prst="rect">
            <a:avLst/>
          </a:prstGeom>
          <a:noFill/>
          <a:ln>
            <a:noFill/>
          </a:ln>
          <a:scene3d>
            <a:camera prst="orthographicFront"/>
            <a:lightRig rig="threePt" dir="t"/>
          </a:scene3d>
          <a:sp3d>
            <a:bevelT/>
          </a:sp3d>
        </p:spPr>
        <p:txBody>
          <a:bodyPr wrap="square" rtlCol="0">
            <a:spAutoFit/>
          </a:bodyPr>
          <a:lstStyle/>
          <a:p>
            <a:pPr algn="ctr"/>
            <a:r>
              <a:rPr lang="en-US" sz="1800" b="1" dirty="0">
                <a:ln>
                  <a:solidFill>
                    <a:srgbClr val="002060"/>
                  </a:solidFill>
                </a:ln>
                <a:solidFill>
                  <a:srgbClr val="002060"/>
                </a:solidFill>
                <a:latin typeface="Gill Sans MT" panose="020B0502020104020203" pitchFamily="34" charset="0"/>
                <a:cs typeface="TH SarabunPSK" pitchFamily="34" charset="-34"/>
              </a:rPr>
              <a:t>Water Resources Management</a:t>
            </a:r>
            <a:endParaRPr lang="th-TH" sz="1800" b="1" dirty="0">
              <a:ln>
                <a:solidFill>
                  <a:srgbClr val="002060"/>
                </a:solidFill>
              </a:ln>
              <a:solidFill>
                <a:srgbClr val="002060"/>
              </a:solidFill>
              <a:latin typeface="Gill Sans MT" panose="020B0502020104020203" pitchFamily="34" charset="0"/>
              <a:cs typeface="TH SarabunPSK" pitchFamily="34" charset="-34"/>
            </a:endParaRPr>
          </a:p>
        </p:txBody>
      </p:sp>
      <p:sp>
        <p:nvSpPr>
          <p:cNvPr id="36" name="TextBox 35"/>
          <p:cNvSpPr txBox="1"/>
          <p:nvPr/>
        </p:nvSpPr>
        <p:spPr>
          <a:xfrm>
            <a:off x="188929" y="1932221"/>
            <a:ext cx="3289583" cy="338554"/>
          </a:xfrm>
          <a:prstGeom prst="rect">
            <a:avLst/>
          </a:prstGeom>
          <a:noFill/>
          <a:ln>
            <a:noFill/>
          </a:ln>
        </p:spPr>
        <p:txBody>
          <a:bodyPr wrap="square" rtlCol="0" anchor="ctr">
            <a:spAutoFit/>
          </a:bodyPr>
          <a:lstStyle/>
          <a:p>
            <a:r>
              <a:rPr lang="en-US" sz="1600" dirty="0">
                <a:ln>
                  <a:solidFill>
                    <a:srgbClr val="002060"/>
                  </a:solidFill>
                </a:ln>
                <a:solidFill>
                  <a:srgbClr val="002060"/>
                </a:solidFill>
                <a:cs typeface="TH SarabunPSK" pitchFamily="34" charset="-34"/>
                <a:sym typeface="Symbol"/>
              </a:rPr>
              <a:t></a:t>
            </a:r>
            <a:r>
              <a:rPr lang="en-US" sz="1600" dirty="0">
                <a:ln>
                  <a:solidFill>
                    <a:srgbClr val="002060"/>
                  </a:solidFill>
                </a:ln>
                <a:solidFill>
                  <a:srgbClr val="002060"/>
                </a:solidFill>
                <a:cs typeface="TH SarabunPSK" pitchFamily="34" charset="-34"/>
              </a:rPr>
              <a:t>  The 20-Year National Strategy</a:t>
            </a:r>
            <a:endParaRPr lang="th-TH" sz="1600" dirty="0">
              <a:ln>
                <a:solidFill>
                  <a:srgbClr val="002060"/>
                </a:solidFill>
              </a:ln>
              <a:solidFill>
                <a:srgbClr val="002060"/>
              </a:solidFill>
              <a:cs typeface="TH SarabunPSK" pitchFamily="34" charset="-34"/>
            </a:endParaRPr>
          </a:p>
        </p:txBody>
      </p:sp>
      <p:sp>
        <p:nvSpPr>
          <p:cNvPr id="37" name="TextBox 36"/>
          <p:cNvSpPr txBox="1"/>
          <p:nvPr/>
        </p:nvSpPr>
        <p:spPr>
          <a:xfrm>
            <a:off x="189581" y="2381399"/>
            <a:ext cx="3347923" cy="584775"/>
          </a:xfrm>
          <a:prstGeom prst="rect">
            <a:avLst/>
          </a:prstGeom>
          <a:noFill/>
          <a:ln>
            <a:noFill/>
          </a:ln>
        </p:spPr>
        <p:txBody>
          <a:bodyPr wrap="square" rtlCol="0" anchor="ctr">
            <a:spAutoFit/>
          </a:bodyPr>
          <a:lstStyle/>
          <a:p>
            <a:r>
              <a:rPr lang="en-US" sz="1600" dirty="0">
                <a:ln>
                  <a:solidFill>
                    <a:srgbClr val="002060"/>
                  </a:solidFill>
                </a:ln>
                <a:solidFill>
                  <a:srgbClr val="002060"/>
                </a:solidFill>
                <a:cs typeface="TH SarabunPSK" pitchFamily="34" charset="-34"/>
                <a:sym typeface="Symbol"/>
              </a:rPr>
              <a:t></a:t>
            </a:r>
            <a:r>
              <a:rPr lang="en-US" sz="1600" dirty="0">
                <a:ln>
                  <a:solidFill>
                    <a:srgbClr val="002060"/>
                  </a:solidFill>
                </a:ln>
                <a:solidFill>
                  <a:srgbClr val="002060"/>
                </a:solidFill>
                <a:cs typeface="TH SarabunPSK" pitchFamily="34" charset="-34"/>
              </a:rPr>
              <a:t>  A 12-year water resources </a:t>
            </a:r>
            <a:br>
              <a:rPr lang="en-US" sz="1600" dirty="0">
                <a:ln>
                  <a:solidFill>
                    <a:srgbClr val="002060"/>
                  </a:solidFill>
                </a:ln>
                <a:solidFill>
                  <a:srgbClr val="002060"/>
                </a:solidFill>
                <a:cs typeface="TH SarabunPSK" pitchFamily="34" charset="-34"/>
              </a:rPr>
            </a:br>
            <a:r>
              <a:rPr lang="en-US" sz="1600" dirty="0">
                <a:ln>
                  <a:solidFill>
                    <a:srgbClr val="002060"/>
                  </a:solidFill>
                </a:ln>
                <a:solidFill>
                  <a:srgbClr val="002060"/>
                </a:solidFill>
                <a:cs typeface="TH SarabunPSK" pitchFamily="34" charset="-34"/>
              </a:rPr>
              <a:t>     management strategic plan </a:t>
            </a:r>
            <a:endParaRPr lang="th-TH" sz="1600" dirty="0">
              <a:ln>
                <a:solidFill>
                  <a:srgbClr val="002060"/>
                </a:solidFill>
              </a:ln>
              <a:solidFill>
                <a:srgbClr val="002060"/>
              </a:solidFill>
              <a:cs typeface="TH SarabunPSK" pitchFamily="34" charset="-34"/>
            </a:endParaRPr>
          </a:p>
        </p:txBody>
      </p:sp>
      <p:pic>
        <p:nvPicPr>
          <p:cNvPr id="41" name="Picture 13">
            <a:hlinkClick r:id="rId5" action="ppaction://hlinksldjump"/>
          </p:cNvPr>
          <p:cNvPicPr>
            <a:picLocks noChangeAspect="1" noChangeArrowheads="1"/>
          </p:cNvPicPr>
          <p:nvPr/>
        </p:nvPicPr>
        <p:blipFill>
          <a:blip r:embed="rId6" cstate="print"/>
          <a:srcRect l="33750" t="58334" r="55938" b="23333"/>
          <a:stretch>
            <a:fillRect/>
          </a:stretch>
        </p:blipFill>
        <p:spPr bwMode="auto">
          <a:xfrm>
            <a:off x="-15717" y="2395736"/>
            <a:ext cx="457200" cy="457200"/>
          </a:xfrm>
          <a:prstGeom prst="rect">
            <a:avLst/>
          </a:prstGeom>
          <a:noFill/>
          <a:ln w="9525">
            <a:noFill/>
            <a:miter lim="800000"/>
            <a:headEnd/>
            <a:tailEnd/>
          </a:ln>
          <a:effectLst>
            <a:outerShdw blurRad="50800" dist="38100" dir="18900000" algn="bl" rotWithShape="0">
              <a:schemeClr val="bg1">
                <a:alpha val="40000"/>
              </a:schemeClr>
            </a:outerShdw>
            <a:softEdge rad="31750"/>
          </a:effectLst>
        </p:spPr>
      </p:pic>
      <p:pic>
        <p:nvPicPr>
          <p:cNvPr id="42" name="Picture 17" descr="รูปภาพที่เกี่ยวข้อง"/>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18861" y="1784410"/>
            <a:ext cx="422622" cy="457200"/>
          </a:xfrm>
          <a:prstGeom prst="rect">
            <a:avLst/>
          </a:prstGeom>
          <a:solidFill>
            <a:schemeClr val="bg1"/>
          </a:solidFill>
          <a:effectLst>
            <a:outerShdw blurRad="50800" dist="38100" dir="18900000" algn="bl" rotWithShape="0">
              <a:schemeClr val="bg1">
                <a:alpha val="40000"/>
              </a:schemeClr>
            </a:outerShdw>
          </a:effectLst>
        </p:spPr>
      </p:pic>
      <p:sp>
        <p:nvSpPr>
          <p:cNvPr id="43" name="TextBox 42"/>
          <p:cNvSpPr txBox="1"/>
          <p:nvPr/>
        </p:nvSpPr>
        <p:spPr>
          <a:xfrm>
            <a:off x="5722396" y="2120961"/>
            <a:ext cx="4002952" cy="307777"/>
          </a:xfrm>
          <a:prstGeom prst="rect">
            <a:avLst/>
          </a:prstGeom>
          <a:noFill/>
          <a:ln>
            <a:noFill/>
          </a:ln>
        </p:spPr>
        <p:txBody>
          <a:bodyPr wrap="square" rtlCol="0" anchor="ctr">
            <a:spAutoFit/>
          </a:bodyPr>
          <a:lstStyle/>
          <a:p>
            <a:r>
              <a:rPr lang="en-US" sz="1400" dirty="0">
                <a:ln>
                  <a:solidFill>
                    <a:srgbClr val="0070C0"/>
                  </a:solidFill>
                </a:ln>
                <a:solidFill>
                  <a:srgbClr val="0070C0"/>
                </a:solidFill>
                <a:cs typeface="TH SarabunPSK" pitchFamily="34" charset="-34"/>
                <a:sym typeface="Symbol"/>
              </a:rPr>
              <a:t></a:t>
            </a:r>
            <a:r>
              <a:rPr lang="en-US" sz="1400" dirty="0">
                <a:ln>
                  <a:solidFill>
                    <a:srgbClr val="0070C0"/>
                  </a:solidFill>
                </a:ln>
                <a:solidFill>
                  <a:srgbClr val="0070C0"/>
                </a:solidFill>
                <a:cs typeface="TH SarabunPSK" pitchFamily="34" charset="-34"/>
              </a:rPr>
              <a:t>  The National Water Resources Committee</a:t>
            </a:r>
          </a:p>
        </p:txBody>
      </p:sp>
      <p:sp>
        <p:nvSpPr>
          <p:cNvPr id="44" name="TextBox 43"/>
          <p:cNvSpPr txBox="1"/>
          <p:nvPr/>
        </p:nvSpPr>
        <p:spPr>
          <a:xfrm>
            <a:off x="5751892" y="2416995"/>
            <a:ext cx="4002952" cy="738664"/>
          </a:xfrm>
          <a:prstGeom prst="rect">
            <a:avLst/>
          </a:prstGeom>
          <a:noFill/>
          <a:ln>
            <a:noFill/>
          </a:ln>
        </p:spPr>
        <p:txBody>
          <a:bodyPr wrap="square" rtlCol="0" anchor="ctr">
            <a:spAutoFit/>
          </a:bodyPr>
          <a:lstStyle/>
          <a:p>
            <a:pPr marL="285750" indent="-285750">
              <a:buFont typeface="Symbol" panose="05050102010706020507" pitchFamily="18" charset="2"/>
              <a:buChar char="·"/>
            </a:pPr>
            <a:r>
              <a:rPr lang="en-US" sz="1400" dirty="0">
                <a:ln>
                  <a:solidFill>
                    <a:srgbClr val="0070C0"/>
                  </a:solidFill>
                </a:ln>
                <a:solidFill>
                  <a:srgbClr val="0070C0"/>
                </a:solidFill>
                <a:cs typeface="TH SarabunPSK" pitchFamily="34" charset="-34"/>
              </a:rPr>
              <a:t>Office of the National Water Resources</a:t>
            </a:r>
          </a:p>
          <a:p>
            <a:endParaRPr lang="en-US" sz="1400" dirty="0">
              <a:ln>
                <a:solidFill>
                  <a:srgbClr val="0070C0"/>
                </a:solidFill>
              </a:ln>
              <a:solidFill>
                <a:srgbClr val="0070C0"/>
              </a:solidFill>
              <a:cs typeface="TH SarabunPSK" pitchFamily="34" charset="-34"/>
            </a:endParaRPr>
          </a:p>
          <a:p>
            <a:pPr marL="285750" indent="-285750">
              <a:buFont typeface="Symbol" panose="05050102010706020507" pitchFamily="18" charset="2"/>
              <a:buChar char="·"/>
            </a:pPr>
            <a:r>
              <a:rPr lang="en-US" sz="1400" dirty="0">
                <a:ln>
                  <a:solidFill>
                    <a:srgbClr val="0070C0"/>
                  </a:solidFill>
                </a:ln>
                <a:solidFill>
                  <a:srgbClr val="0070C0"/>
                </a:solidFill>
                <a:cs typeface="TH SarabunPSK" pitchFamily="34" charset="-34"/>
              </a:rPr>
              <a:t>Basin Committee</a:t>
            </a:r>
          </a:p>
        </p:txBody>
      </p:sp>
      <p:sp>
        <p:nvSpPr>
          <p:cNvPr id="46" name="TextBox 45"/>
          <p:cNvSpPr txBox="1"/>
          <p:nvPr/>
        </p:nvSpPr>
        <p:spPr>
          <a:xfrm>
            <a:off x="2624046" y="5970766"/>
            <a:ext cx="4052728" cy="338554"/>
          </a:xfrm>
          <a:prstGeom prst="rect">
            <a:avLst/>
          </a:prstGeom>
          <a:noFill/>
          <a:ln>
            <a:noFill/>
          </a:ln>
        </p:spPr>
        <p:txBody>
          <a:bodyPr wrap="square" rtlCol="0" anchor="ctr">
            <a:spAutoFit/>
          </a:bodyPr>
          <a:lstStyle/>
          <a:p>
            <a:r>
              <a:rPr lang="en-US" sz="1600" dirty="0">
                <a:ln>
                  <a:solidFill>
                    <a:prstClr val="black">
                      <a:lumMod val="65000"/>
                      <a:lumOff val="35000"/>
                    </a:prstClr>
                  </a:solidFill>
                </a:ln>
                <a:solidFill>
                  <a:prstClr val="black">
                    <a:lumMod val="75000"/>
                    <a:lumOff val="25000"/>
                  </a:prstClr>
                </a:solidFill>
                <a:cs typeface="TH SarabunPSK" pitchFamily="34" charset="-34"/>
                <a:sym typeface="Symbol"/>
              </a:rPr>
              <a:t>Water Resources Act + Ministerial Regulations</a:t>
            </a:r>
          </a:p>
        </p:txBody>
      </p:sp>
      <p:sp>
        <p:nvSpPr>
          <p:cNvPr id="49" name="TextBox 48"/>
          <p:cNvSpPr txBox="1"/>
          <p:nvPr/>
        </p:nvSpPr>
        <p:spPr>
          <a:xfrm>
            <a:off x="3708193" y="1116230"/>
            <a:ext cx="1941204" cy="707886"/>
          </a:xfrm>
          <a:prstGeom prst="rect">
            <a:avLst/>
          </a:prstGeom>
          <a:noFill/>
          <a:ln>
            <a:noFill/>
          </a:ln>
        </p:spPr>
        <p:txBody>
          <a:bodyPr wrap="square" rtlCol="0" anchor="ctr">
            <a:spAutoFit/>
          </a:bodyPr>
          <a:lstStyle/>
          <a:p>
            <a:r>
              <a:rPr lang="en-US" sz="2000" dirty="0">
                <a:ln>
                  <a:solidFill>
                    <a:sysClr val="windowText" lastClr="000000"/>
                  </a:solidFill>
                </a:ln>
                <a:solidFill>
                  <a:prstClr val="black"/>
                </a:solidFill>
                <a:cs typeface="TH SarabunPSK" pitchFamily="34" charset="-34"/>
                <a:sym typeface="Symbol"/>
              </a:rPr>
              <a:t>Linkage</a:t>
            </a:r>
          </a:p>
          <a:p>
            <a:r>
              <a:rPr lang="en-US" sz="2000" dirty="0">
                <a:ln>
                  <a:solidFill>
                    <a:sysClr val="windowText" lastClr="000000"/>
                  </a:solidFill>
                </a:ln>
                <a:solidFill>
                  <a:prstClr val="black"/>
                </a:solidFill>
                <a:cs typeface="TH SarabunPSK" pitchFamily="34" charset="-34"/>
                <a:sym typeface="Symbol"/>
              </a:rPr>
              <a:t> </a:t>
            </a:r>
            <a:r>
              <a:rPr lang="en-US" sz="2000" i="1" dirty="0">
                <a:ln>
                  <a:solidFill>
                    <a:sysClr val="windowText" lastClr="000000"/>
                  </a:solidFill>
                </a:ln>
                <a:solidFill>
                  <a:prstClr val="black"/>
                </a:solidFill>
                <a:cs typeface="TH SarabunPSK" pitchFamily="34" charset="-34"/>
                <a:sym typeface="Symbol"/>
              </a:rPr>
              <a:t>Management</a:t>
            </a:r>
            <a:endParaRPr lang="en-US" sz="2000" i="1" dirty="0">
              <a:ln>
                <a:solidFill>
                  <a:sysClr val="windowText" lastClr="000000"/>
                </a:solidFill>
              </a:ln>
              <a:solidFill>
                <a:prstClr val="black"/>
              </a:solidFill>
              <a:cs typeface="TH SarabunPSK" pitchFamily="34" charset="-34"/>
            </a:endParaRPr>
          </a:p>
        </p:txBody>
      </p:sp>
      <p:sp>
        <p:nvSpPr>
          <p:cNvPr id="50" name="TextBox 49"/>
          <p:cNvSpPr txBox="1"/>
          <p:nvPr/>
        </p:nvSpPr>
        <p:spPr>
          <a:xfrm rot="3000000">
            <a:off x="2282975" y="4235682"/>
            <a:ext cx="1625874" cy="400110"/>
          </a:xfrm>
          <a:prstGeom prst="rect">
            <a:avLst/>
          </a:prstGeom>
          <a:noFill/>
          <a:ln>
            <a:noFill/>
          </a:ln>
        </p:spPr>
        <p:txBody>
          <a:bodyPr wrap="square" rtlCol="0" anchor="ctr">
            <a:spAutoFit/>
          </a:bodyPr>
          <a:lstStyle/>
          <a:p>
            <a:r>
              <a:rPr lang="en-US" sz="2000" dirty="0">
                <a:ln>
                  <a:solidFill>
                    <a:sysClr val="windowText" lastClr="000000"/>
                  </a:solidFill>
                </a:ln>
                <a:solidFill>
                  <a:prstClr val="black"/>
                </a:solidFill>
                <a:cs typeface="TH SarabunPSK" pitchFamily="34" charset="-34"/>
                <a:sym typeface="Symbol"/>
              </a:rPr>
              <a:t>Linkage</a:t>
            </a:r>
            <a:endParaRPr lang="en-US" sz="2000" dirty="0">
              <a:ln>
                <a:solidFill>
                  <a:sysClr val="windowText" lastClr="000000"/>
                </a:solidFill>
              </a:ln>
              <a:solidFill>
                <a:prstClr val="black"/>
              </a:solidFill>
              <a:cs typeface="TH SarabunPSK" pitchFamily="34" charset="-34"/>
            </a:endParaRPr>
          </a:p>
        </p:txBody>
      </p:sp>
      <p:sp>
        <p:nvSpPr>
          <p:cNvPr id="51" name="TextBox 50"/>
          <p:cNvSpPr txBox="1"/>
          <p:nvPr/>
        </p:nvSpPr>
        <p:spPr>
          <a:xfrm rot="18640168">
            <a:off x="5863324" y="3640457"/>
            <a:ext cx="1592700" cy="1015663"/>
          </a:xfrm>
          <a:prstGeom prst="rect">
            <a:avLst/>
          </a:prstGeom>
          <a:noFill/>
          <a:ln>
            <a:noFill/>
          </a:ln>
        </p:spPr>
        <p:txBody>
          <a:bodyPr wrap="square" rtlCol="0" anchor="ctr">
            <a:spAutoFit/>
          </a:bodyPr>
          <a:lstStyle/>
          <a:p>
            <a:r>
              <a:rPr lang="en-US" sz="2000" dirty="0">
                <a:ln>
                  <a:solidFill>
                    <a:sysClr val="windowText" lastClr="000000"/>
                  </a:solidFill>
                </a:ln>
                <a:solidFill>
                  <a:prstClr val="black"/>
                </a:solidFill>
                <a:cs typeface="TH SarabunPSK" pitchFamily="34" charset="-34"/>
                <a:sym typeface="Symbol"/>
              </a:rPr>
              <a:t>Linkage</a:t>
            </a:r>
          </a:p>
          <a:p>
            <a:r>
              <a:rPr lang="en-US" sz="2000" dirty="0">
                <a:ln>
                  <a:solidFill>
                    <a:sysClr val="windowText" lastClr="000000"/>
                  </a:solidFill>
                </a:ln>
                <a:solidFill>
                  <a:prstClr val="black"/>
                </a:solidFill>
                <a:cs typeface="TH SarabunPSK" pitchFamily="34" charset="-34"/>
                <a:sym typeface="Symbol"/>
              </a:rPr>
              <a:t> </a:t>
            </a:r>
            <a:r>
              <a:rPr lang="en-US" sz="2000" i="1" dirty="0">
                <a:ln>
                  <a:solidFill>
                    <a:sysClr val="windowText" lastClr="000000"/>
                  </a:solidFill>
                </a:ln>
                <a:solidFill>
                  <a:prstClr val="black"/>
                </a:solidFill>
                <a:cs typeface="TH SarabunPSK" pitchFamily="34" charset="-34"/>
                <a:sym typeface="Symbol"/>
              </a:rPr>
              <a:t>Management</a:t>
            </a:r>
            <a:endParaRPr lang="en-US" sz="2000" i="1" dirty="0">
              <a:ln>
                <a:solidFill>
                  <a:sysClr val="windowText" lastClr="000000"/>
                </a:solidFill>
              </a:ln>
              <a:solidFill>
                <a:prstClr val="black"/>
              </a:solidFill>
              <a:cs typeface="TH SarabunPSK" pitchFamily="34" charset="-34"/>
            </a:endParaRPr>
          </a:p>
        </p:txBody>
      </p:sp>
      <p:pic>
        <p:nvPicPr>
          <p:cNvPr id="52" name="Picture 15" descr="รูปภาพที่เกี่ยวข้อง">
            <a:hlinkClick r:id="rId8" action="ppaction://hlinksldjump"/>
          </p:cNvPr>
          <p:cNvPicPr>
            <a:picLocks noChangeAspect="1" noChangeArrowheads="1"/>
          </p:cNvPicPr>
          <p:nvPr/>
        </p:nvPicPr>
        <p:blipFill>
          <a:blip r:embed="rId9" cstate="print"/>
          <a:srcRect/>
          <a:stretch>
            <a:fillRect/>
          </a:stretch>
        </p:blipFill>
        <p:spPr bwMode="auto">
          <a:xfrm>
            <a:off x="2145933" y="5865723"/>
            <a:ext cx="548365" cy="548640"/>
          </a:xfrm>
          <a:prstGeom prst="rect">
            <a:avLst/>
          </a:prstGeom>
          <a:ln>
            <a:noFill/>
          </a:ln>
          <a:effectLst>
            <a:outerShdw blurRad="50800" dist="38100" dir="18900000" algn="bl" rotWithShape="0">
              <a:schemeClr val="bg1">
                <a:alpha val="40000"/>
              </a:schemeClr>
            </a:outerShdw>
          </a:effectLst>
        </p:spPr>
      </p:pic>
      <p:pic>
        <p:nvPicPr>
          <p:cNvPr id="53" name="Picture 10" descr="à¸£à¸¹à¸à¸ à¸²à¸à¸à¸µà¹à¹à¸à¸µà¹à¸¢à¸§à¸à¹à¸­à¸"/>
          <p:cNvPicPr>
            <a:picLocks noChangeAspect="1" noChangeArrowheads="1"/>
          </p:cNvPicPr>
          <p:nvPr/>
        </p:nvPicPr>
        <p:blipFill>
          <a:blip r:embed="rId10" cstate="print"/>
          <a:srcRect/>
          <a:stretch>
            <a:fillRect/>
          </a:stretch>
        </p:blipFill>
        <p:spPr bwMode="auto">
          <a:xfrm>
            <a:off x="5333770" y="2105149"/>
            <a:ext cx="365760" cy="365760"/>
          </a:xfrm>
          <a:prstGeom prst="rect">
            <a:avLst/>
          </a:prstGeom>
          <a:ln>
            <a:noFill/>
          </a:ln>
          <a:effectLst>
            <a:outerShdw blurRad="50800" dist="38100" dir="18900000" algn="bl" rotWithShape="0">
              <a:schemeClr val="bg1">
                <a:alpha val="40000"/>
              </a:schemeClr>
            </a:outerShdw>
          </a:effectLst>
        </p:spPr>
      </p:pic>
      <p:pic>
        <p:nvPicPr>
          <p:cNvPr id="54" name="Picture 3" descr="à¸à¸¥à¸à¸²à¸£à¸à¹à¸à¸«à¸²à¸£à¸¹à¸à¸ à¸²à¸à¸ªà¸³à¸«à¸£à¸±à¸ database icon"/>
          <p:cNvPicPr>
            <a:picLocks noChangeAspect="1" noChangeArrowheads="1"/>
          </p:cNvPicPr>
          <p:nvPr/>
        </p:nvPicPr>
        <p:blipFill>
          <a:blip r:embed="rId11" cstate="print">
            <a:clrChange>
              <a:clrFrom>
                <a:srgbClr val="FFFFFF"/>
              </a:clrFrom>
              <a:clrTo>
                <a:srgbClr val="FFFFFF">
                  <a:alpha val="0"/>
                </a:srgbClr>
              </a:clrTo>
            </a:clrChange>
          </a:blip>
          <a:srcRect l="26507" t="82764" r="54002"/>
          <a:stretch>
            <a:fillRect/>
          </a:stretch>
        </p:blipFill>
        <p:spPr bwMode="auto">
          <a:xfrm>
            <a:off x="5334939" y="2603447"/>
            <a:ext cx="388571" cy="365760"/>
          </a:xfrm>
          <a:prstGeom prst="rect">
            <a:avLst/>
          </a:prstGeom>
          <a:ln>
            <a:noFill/>
          </a:ln>
          <a:effectLst>
            <a:outerShdw blurRad="50800" dist="38100" dir="18900000" algn="bl" rotWithShape="0">
              <a:schemeClr val="bg1">
                <a:alpha val="40000"/>
              </a:schemeClr>
            </a:outerShdw>
          </a:effectLst>
        </p:spPr>
      </p:pic>
      <p:grpSp>
        <p:nvGrpSpPr>
          <p:cNvPr id="38" name="Group 37"/>
          <p:cNvGrpSpPr/>
          <p:nvPr/>
        </p:nvGrpSpPr>
        <p:grpSpPr>
          <a:xfrm>
            <a:off x="7639050" y="6306613"/>
            <a:ext cx="1509095" cy="596266"/>
            <a:chOff x="7639050" y="6306613"/>
            <a:chExt cx="1509095" cy="596266"/>
          </a:xfrm>
        </p:grpSpPr>
        <p:sp>
          <p:nvSpPr>
            <p:cNvPr id="40" name="Isosceles Triangle 75"/>
            <p:cNvSpPr/>
            <p:nvPr/>
          </p:nvSpPr>
          <p:spPr>
            <a:xfrm rot="16200000">
              <a:off x="8553785" y="6260893"/>
              <a:ext cx="548640" cy="640080"/>
            </a:xfrm>
            <a:custGeom>
              <a:avLst/>
              <a:gdLst>
                <a:gd name="connsiteX0" fmla="*/ 0 w 533023"/>
                <a:gd name="connsiteY0" fmla="*/ 424591 h 424591"/>
                <a:gd name="connsiteX1" fmla="*/ 266512 w 533023"/>
                <a:gd name="connsiteY1" fmla="*/ 0 h 424591"/>
                <a:gd name="connsiteX2" fmla="*/ 533023 w 533023"/>
                <a:gd name="connsiteY2" fmla="*/ 424591 h 424591"/>
                <a:gd name="connsiteX3" fmla="*/ 0 w 533023"/>
                <a:gd name="connsiteY3" fmla="*/ 424591 h 424591"/>
                <a:gd name="connsiteX0" fmla="*/ 9713 w 542736"/>
                <a:gd name="connsiteY0" fmla="*/ 481741 h 481741"/>
                <a:gd name="connsiteX1" fmla="*/ 0 w 542736"/>
                <a:gd name="connsiteY1" fmla="*/ 0 h 481741"/>
                <a:gd name="connsiteX2" fmla="*/ 542736 w 542736"/>
                <a:gd name="connsiteY2" fmla="*/ 481741 h 481741"/>
                <a:gd name="connsiteX3" fmla="*/ 9713 w 542736"/>
                <a:gd name="connsiteY3" fmla="*/ 481741 h 481741"/>
                <a:gd name="connsiteX0" fmla="*/ 188 w 533211"/>
                <a:gd name="connsiteY0" fmla="*/ 853213 h 853213"/>
                <a:gd name="connsiteX1" fmla="*/ 0 w 533211"/>
                <a:gd name="connsiteY1" fmla="*/ 0 h 853213"/>
                <a:gd name="connsiteX2" fmla="*/ 533211 w 533211"/>
                <a:gd name="connsiteY2" fmla="*/ 853213 h 853213"/>
                <a:gd name="connsiteX3" fmla="*/ 188 w 533211"/>
                <a:gd name="connsiteY3" fmla="*/ 853213 h 853213"/>
              </a:gdLst>
              <a:ahLst/>
              <a:cxnLst>
                <a:cxn ang="0">
                  <a:pos x="connsiteX0" y="connsiteY0"/>
                </a:cxn>
                <a:cxn ang="0">
                  <a:pos x="connsiteX1" y="connsiteY1"/>
                </a:cxn>
                <a:cxn ang="0">
                  <a:pos x="connsiteX2" y="connsiteY2"/>
                </a:cxn>
                <a:cxn ang="0">
                  <a:pos x="connsiteX3" y="connsiteY3"/>
                </a:cxn>
              </a:cxnLst>
              <a:rect l="l" t="t" r="r" b="b"/>
              <a:pathLst>
                <a:path w="533211" h="853213">
                  <a:moveTo>
                    <a:pt x="188" y="853213"/>
                  </a:moveTo>
                  <a:cubicBezTo>
                    <a:pt x="125" y="568809"/>
                    <a:pt x="63" y="284404"/>
                    <a:pt x="0" y="0"/>
                  </a:cubicBezTo>
                  <a:lnTo>
                    <a:pt x="533211" y="853213"/>
                  </a:lnTo>
                  <a:lnTo>
                    <a:pt x="188" y="853213"/>
                  </a:lnTo>
                  <a:close/>
                </a:path>
              </a:pathLst>
            </a:cu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7" name="Slide Number Placeholder 3">
              <a:extLst>
                <a:ext uri="{FF2B5EF4-FFF2-40B4-BE49-F238E27FC236}">
                  <a16:creationId xmlns:a16="http://schemas.microsoft.com/office/drawing/2014/main" id="{993E45BD-23FC-453A-A1A6-5B0480503E0A}"/>
                </a:ext>
              </a:extLst>
            </p:cNvPr>
            <p:cNvSpPr txBox="1">
              <a:spLocks/>
            </p:cNvSpPr>
            <p:nvPr/>
          </p:nvSpPr>
          <p:spPr>
            <a:xfrm>
              <a:off x="7639050" y="6487062"/>
              <a:ext cx="1433544" cy="415817"/>
            </a:xfrm>
            <a:prstGeom prst="rect">
              <a:avLst/>
            </a:prstGeom>
          </p:spPr>
          <p:txBody>
            <a:bodyPr vert="horz" lIns="91440" tIns="45720" rIns="91440" bIns="45720" rtlCol="0" anchor="ctr"/>
            <a:lstStyle>
              <a:defPPr>
                <a:defRPr lang="th-TH"/>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a:lstStyle>
            <a:p>
              <a:pPr fontAlgn="base">
                <a:spcBef>
                  <a:spcPct val="0"/>
                </a:spcBef>
                <a:spcAft>
                  <a:spcPct val="0"/>
                </a:spcAft>
                <a:defRPr/>
              </a:pPr>
              <a:fld id="{5664B182-28F1-4CF7-B242-E9E53A180CBC}" type="slidenum">
                <a:rPr lang="en-US" smtClean="0">
                  <a:solidFill>
                    <a:prstClr val="black"/>
                  </a:solidFill>
                  <a:latin typeface="Tahoma" panose="020B0604030504040204" pitchFamily="34" charset="0"/>
                  <a:ea typeface="Tahoma" panose="020B0604030504040204" pitchFamily="34" charset="0"/>
                  <a:cs typeface="Tahoma" panose="020B0604030504040204" pitchFamily="34" charset="0"/>
                </a:rPr>
                <a:pPr fontAlgn="base">
                  <a:spcBef>
                    <a:spcPct val="0"/>
                  </a:spcBef>
                  <a:spcAft>
                    <a:spcPct val="0"/>
                  </a:spcAft>
                  <a:defRPr/>
                </a:pPr>
                <a:t>6</a:t>
              </a:fld>
              <a:endParaRPr lang="th-TH"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26766408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rot="5400000">
            <a:off x="320622" y="-334469"/>
            <a:ext cx="620596" cy="1280160"/>
          </a:xfrm>
          <a:prstGeom prst="round2Same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2">
            <a:extLst>
              <a:ext uri="{FF2B5EF4-FFF2-40B4-BE49-F238E27FC236}">
                <a16:creationId xmlns:a16="http://schemas.microsoft.com/office/drawing/2014/main" id="{BC121A34-0222-434E-B474-F993EAD17634}"/>
              </a:ext>
            </a:extLst>
          </p:cNvPr>
          <p:cNvSpPr txBox="1">
            <a:spLocks noChangeArrowheads="1"/>
          </p:cNvSpPr>
          <p:nvPr/>
        </p:nvSpPr>
        <p:spPr bwMode="auto">
          <a:xfrm>
            <a:off x="152400" y="0"/>
            <a:ext cx="8329006" cy="659439"/>
          </a:xfrm>
          <a:prstGeom prst="rect">
            <a:avLst/>
          </a:prstGeom>
          <a:noFill/>
          <a:ln w="9525">
            <a:noFill/>
            <a:miter lim="800000"/>
            <a:headEnd/>
            <a:tailEnd/>
          </a:ln>
          <a:effectLst/>
          <a:extLst/>
        </p:spPr>
        <p:txBody>
          <a:bodyPr lIns="91436" tIns="45718" rIns="91436" bIns="45718" anchor="ctr"/>
          <a:lstStyle>
            <a:defPPr>
              <a:defRPr lang="th-TH"/>
            </a:defPPr>
            <a:lvl1pPr algn="ctr" defTabSz="1219170" eaLnBrk="0" fontAlgn="base" hangingPunct="0">
              <a:spcBef>
                <a:spcPct val="0"/>
              </a:spcBef>
              <a:spcAft>
                <a:spcPct val="0"/>
              </a:spcAft>
              <a:defRPr sz="3200" b="1">
                <a:solidFill>
                  <a:prstClr val="white"/>
                </a:solidFill>
                <a:latin typeface="TH SarabunPSK" panose="020B0500040200020003" pitchFamily="34" charset="-34"/>
                <a:ea typeface="Calibri" panose="020F0502020204030204" pitchFamily="34" charset="0"/>
                <a:cs typeface="TH SarabunPSK" panose="020B0500040200020003" pitchFamily="34" charset="-34"/>
              </a:defRPr>
            </a:lvl1pPr>
          </a:lstStyle>
          <a:p>
            <a:pPr algn="l"/>
            <a:r>
              <a:rPr lang="en-US" altLang="th-TH" sz="2800" dirty="0">
                <a:solidFill>
                  <a:prstClr val="black"/>
                </a:solidFill>
                <a:latin typeface="Gill Sans MT" panose="020B0502020104020203" pitchFamily="34" charset="0"/>
              </a:rPr>
              <a:t>Policy</a:t>
            </a:r>
            <a:r>
              <a:rPr lang="en-US" altLang="th-TH" sz="2400" dirty="0">
                <a:solidFill>
                  <a:prstClr val="black"/>
                </a:solidFill>
                <a:latin typeface="Gill Sans MT" panose="020B0502020104020203" pitchFamily="34" charset="0"/>
              </a:rPr>
              <a:t> </a:t>
            </a:r>
            <a:r>
              <a:rPr lang="en-US" altLang="th-TH" sz="2200" dirty="0">
                <a:solidFill>
                  <a:prstClr val="black"/>
                </a:solidFill>
                <a:latin typeface="Gill Sans MT" panose="020B0502020104020203" pitchFamily="34" charset="0"/>
              </a:rPr>
              <a:t>: Water Resources Management Strategy 2015-2026</a:t>
            </a:r>
          </a:p>
        </p:txBody>
      </p:sp>
      <p:grpSp>
        <p:nvGrpSpPr>
          <p:cNvPr id="17" name="Group 16"/>
          <p:cNvGrpSpPr/>
          <p:nvPr/>
        </p:nvGrpSpPr>
        <p:grpSpPr>
          <a:xfrm>
            <a:off x="3792" y="613719"/>
            <a:ext cx="9140208" cy="46100"/>
            <a:chOff x="3792" y="756594"/>
            <a:chExt cx="9140208" cy="46100"/>
          </a:xfrm>
        </p:grpSpPr>
        <p:sp>
          <p:nvSpPr>
            <p:cNvPr id="18" name="TextBox 17"/>
            <p:cNvSpPr txBox="1"/>
            <p:nvPr/>
          </p:nvSpPr>
          <p:spPr>
            <a:xfrm>
              <a:off x="3792" y="756594"/>
              <a:ext cx="6949440" cy="45720"/>
            </a:xfrm>
            <a:prstGeom prst="rect">
              <a:avLst/>
            </a:prstGeom>
            <a:solidFill>
              <a:srgbClr val="002060"/>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19" name="TextBox 18"/>
            <p:cNvSpPr txBox="1"/>
            <p:nvPr/>
          </p:nvSpPr>
          <p:spPr>
            <a:xfrm>
              <a:off x="8686800" y="756974"/>
              <a:ext cx="457200" cy="45720"/>
            </a:xfrm>
            <a:prstGeom prst="rect">
              <a:avLst/>
            </a:prstGeom>
            <a:solidFill>
              <a:srgbClr val="003366"/>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0" name="TextBox 19"/>
            <p:cNvSpPr txBox="1"/>
            <p:nvPr/>
          </p:nvSpPr>
          <p:spPr>
            <a:xfrm>
              <a:off x="6879077" y="756974"/>
              <a:ext cx="457200" cy="45720"/>
            </a:xfrm>
            <a:prstGeom prst="rect">
              <a:avLst/>
            </a:prstGeom>
            <a:solidFill>
              <a:srgbClr val="799AD5"/>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1" name="TextBox 20"/>
            <p:cNvSpPr txBox="1"/>
            <p:nvPr/>
          </p:nvSpPr>
          <p:spPr>
            <a:xfrm>
              <a:off x="7336277" y="756974"/>
              <a:ext cx="457200" cy="45720"/>
            </a:xfrm>
            <a:prstGeom prst="rect">
              <a:avLst/>
            </a:prstGeom>
            <a:solidFill>
              <a:srgbClr val="002A54"/>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2" name="TextBox 21"/>
            <p:cNvSpPr txBox="1"/>
            <p:nvPr/>
          </p:nvSpPr>
          <p:spPr>
            <a:xfrm>
              <a:off x="7778228" y="756974"/>
              <a:ext cx="457200" cy="45720"/>
            </a:xfrm>
            <a:prstGeom prst="rect">
              <a:avLst/>
            </a:prstGeom>
            <a:solidFill>
              <a:srgbClr val="75BAFF"/>
            </a:solidFill>
            <a:ln>
              <a:noFill/>
            </a:ln>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3" name="TextBox 22"/>
            <p:cNvSpPr txBox="1"/>
            <p:nvPr/>
          </p:nvSpPr>
          <p:spPr>
            <a:xfrm>
              <a:off x="8229600" y="756974"/>
              <a:ext cx="457200" cy="45720"/>
            </a:xfrm>
            <a:prstGeom prst="rect">
              <a:avLst/>
            </a:prstGeom>
            <a:solidFill>
              <a:schemeClr val="bg1">
                <a:lumMod val="85000"/>
              </a:schemeClr>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grpSp>
      <p:pic>
        <p:nvPicPr>
          <p:cNvPr id="24" name="Picture 1" descr="page1image1808544">
            <a:extLst>
              <a:ext uri="{FF2B5EF4-FFF2-40B4-BE49-F238E27FC236}">
                <a16:creationId xmlns:a16="http://schemas.microsoft.com/office/drawing/2014/main" id="{D34AB9CE-EA0E-D844-92BE-71C0AAB4AC2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81406" y="15983"/>
            <a:ext cx="643456" cy="643456"/>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p:cNvGrpSpPr/>
          <p:nvPr/>
        </p:nvGrpSpPr>
        <p:grpSpPr>
          <a:xfrm>
            <a:off x="7639050" y="6306613"/>
            <a:ext cx="1509095" cy="596266"/>
            <a:chOff x="7639050" y="6306613"/>
            <a:chExt cx="1509095" cy="596266"/>
          </a:xfrm>
        </p:grpSpPr>
        <p:sp>
          <p:nvSpPr>
            <p:cNvPr id="40" name="Isosceles Triangle 75"/>
            <p:cNvSpPr/>
            <p:nvPr/>
          </p:nvSpPr>
          <p:spPr>
            <a:xfrm rot="16200000">
              <a:off x="8553785" y="6260893"/>
              <a:ext cx="548640" cy="640080"/>
            </a:xfrm>
            <a:custGeom>
              <a:avLst/>
              <a:gdLst>
                <a:gd name="connsiteX0" fmla="*/ 0 w 533023"/>
                <a:gd name="connsiteY0" fmla="*/ 424591 h 424591"/>
                <a:gd name="connsiteX1" fmla="*/ 266512 w 533023"/>
                <a:gd name="connsiteY1" fmla="*/ 0 h 424591"/>
                <a:gd name="connsiteX2" fmla="*/ 533023 w 533023"/>
                <a:gd name="connsiteY2" fmla="*/ 424591 h 424591"/>
                <a:gd name="connsiteX3" fmla="*/ 0 w 533023"/>
                <a:gd name="connsiteY3" fmla="*/ 424591 h 424591"/>
                <a:gd name="connsiteX0" fmla="*/ 9713 w 542736"/>
                <a:gd name="connsiteY0" fmla="*/ 481741 h 481741"/>
                <a:gd name="connsiteX1" fmla="*/ 0 w 542736"/>
                <a:gd name="connsiteY1" fmla="*/ 0 h 481741"/>
                <a:gd name="connsiteX2" fmla="*/ 542736 w 542736"/>
                <a:gd name="connsiteY2" fmla="*/ 481741 h 481741"/>
                <a:gd name="connsiteX3" fmla="*/ 9713 w 542736"/>
                <a:gd name="connsiteY3" fmla="*/ 481741 h 481741"/>
                <a:gd name="connsiteX0" fmla="*/ 188 w 533211"/>
                <a:gd name="connsiteY0" fmla="*/ 853213 h 853213"/>
                <a:gd name="connsiteX1" fmla="*/ 0 w 533211"/>
                <a:gd name="connsiteY1" fmla="*/ 0 h 853213"/>
                <a:gd name="connsiteX2" fmla="*/ 533211 w 533211"/>
                <a:gd name="connsiteY2" fmla="*/ 853213 h 853213"/>
                <a:gd name="connsiteX3" fmla="*/ 188 w 533211"/>
                <a:gd name="connsiteY3" fmla="*/ 853213 h 853213"/>
              </a:gdLst>
              <a:ahLst/>
              <a:cxnLst>
                <a:cxn ang="0">
                  <a:pos x="connsiteX0" y="connsiteY0"/>
                </a:cxn>
                <a:cxn ang="0">
                  <a:pos x="connsiteX1" y="connsiteY1"/>
                </a:cxn>
                <a:cxn ang="0">
                  <a:pos x="connsiteX2" y="connsiteY2"/>
                </a:cxn>
                <a:cxn ang="0">
                  <a:pos x="connsiteX3" y="connsiteY3"/>
                </a:cxn>
              </a:cxnLst>
              <a:rect l="l" t="t" r="r" b="b"/>
              <a:pathLst>
                <a:path w="533211" h="853213">
                  <a:moveTo>
                    <a:pt x="188" y="853213"/>
                  </a:moveTo>
                  <a:cubicBezTo>
                    <a:pt x="125" y="568809"/>
                    <a:pt x="63" y="284404"/>
                    <a:pt x="0" y="0"/>
                  </a:cubicBezTo>
                  <a:lnTo>
                    <a:pt x="533211" y="853213"/>
                  </a:lnTo>
                  <a:lnTo>
                    <a:pt x="188" y="853213"/>
                  </a:lnTo>
                  <a:close/>
                </a:path>
              </a:pathLst>
            </a:cu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7" name="Slide Number Placeholder 3">
              <a:extLst>
                <a:ext uri="{FF2B5EF4-FFF2-40B4-BE49-F238E27FC236}">
                  <a16:creationId xmlns:a16="http://schemas.microsoft.com/office/drawing/2014/main" id="{993E45BD-23FC-453A-A1A6-5B0480503E0A}"/>
                </a:ext>
              </a:extLst>
            </p:cNvPr>
            <p:cNvSpPr txBox="1">
              <a:spLocks/>
            </p:cNvSpPr>
            <p:nvPr/>
          </p:nvSpPr>
          <p:spPr>
            <a:xfrm>
              <a:off x="7639050" y="6487062"/>
              <a:ext cx="1433544" cy="415817"/>
            </a:xfrm>
            <a:prstGeom prst="rect">
              <a:avLst/>
            </a:prstGeom>
          </p:spPr>
          <p:txBody>
            <a:bodyPr vert="horz" lIns="91440" tIns="45720" rIns="91440" bIns="45720" rtlCol="0" anchor="ctr"/>
            <a:lstStyle>
              <a:defPPr>
                <a:defRPr lang="th-TH"/>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a:lstStyle>
            <a:p>
              <a:pPr fontAlgn="base">
                <a:spcBef>
                  <a:spcPct val="0"/>
                </a:spcBef>
                <a:spcAft>
                  <a:spcPct val="0"/>
                </a:spcAft>
                <a:defRPr/>
              </a:pPr>
              <a:fld id="{5664B182-28F1-4CF7-B242-E9E53A180CBC}" type="slidenum">
                <a:rPr lang="en-US" smtClean="0">
                  <a:solidFill>
                    <a:prstClr val="black"/>
                  </a:solidFill>
                  <a:latin typeface="Tahoma" panose="020B0604030504040204" pitchFamily="34" charset="0"/>
                  <a:ea typeface="Tahoma" panose="020B0604030504040204" pitchFamily="34" charset="0"/>
                  <a:cs typeface="Tahoma" panose="020B0604030504040204" pitchFamily="34" charset="0"/>
                </a:rPr>
                <a:pPr fontAlgn="base">
                  <a:spcBef>
                    <a:spcPct val="0"/>
                  </a:spcBef>
                  <a:spcAft>
                    <a:spcPct val="0"/>
                  </a:spcAft>
                  <a:defRPr/>
                </a:pPr>
                <a:t>7</a:t>
              </a:fld>
              <a:endParaRPr lang="th-TH"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41" name="กลุ่ม 109"/>
          <p:cNvGrpSpPr/>
          <p:nvPr/>
        </p:nvGrpSpPr>
        <p:grpSpPr>
          <a:xfrm>
            <a:off x="43236" y="713031"/>
            <a:ext cx="9655783" cy="5970961"/>
            <a:chOff x="124717" y="67487"/>
            <a:chExt cx="9655783" cy="5919691"/>
          </a:xfrm>
        </p:grpSpPr>
        <p:sp>
          <p:nvSpPr>
            <p:cNvPr id="42" name="TextBox 41"/>
            <p:cNvSpPr txBox="1"/>
            <p:nvPr/>
          </p:nvSpPr>
          <p:spPr>
            <a:xfrm>
              <a:off x="124717" y="4747995"/>
              <a:ext cx="3321349" cy="823862"/>
            </a:xfrm>
            <a:prstGeom prst="rect">
              <a:avLst/>
            </a:prstGeom>
            <a:noFill/>
          </p:spPr>
          <p:txBody>
            <a:bodyPr wrap="square" rtlCol="0">
              <a:spAutoFit/>
            </a:bodyPr>
            <a:lstStyle/>
            <a:p>
              <a:r>
                <a:rPr lang="en-US" sz="1600" b="1" dirty="0">
                  <a:solidFill>
                    <a:srgbClr val="00B0F0"/>
                  </a:solidFill>
                  <a:ea typeface="Tahoma" panose="020B0604030504040204" pitchFamily="34" charset="0"/>
                  <a:cs typeface="Tahoma" panose="020B0604030504040204" pitchFamily="34" charset="0"/>
                </a:rPr>
                <a:t>Water Management for Consumption</a:t>
              </a:r>
              <a:endParaRPr lang="th-TH" sz="1600" b="1" dirty="0">
                <a:solidFill>
                  <a:srgbClr val="00B0F0"/>
                </a:solidFill>
                <a:ea typeface="Tahoma" panose="020B0604030504040204" pitchFamily="34" charset="0"/>
                <a:cs typeface="Tahoma" panose="020B0604030504040204" pitchFamily="34" charset="0"/>
              </a:endParaRPr>
            </a:p>
            <a:p>
              <a:pPr marL="180975" indent="-95250">
                <a:buFont typeface="Arial" panose="020B0604020202020204" pitchFamily="34" charset="0"/>
                <a:buChar char="•"/>
              </a:pPr>
              <a:r>
                <a:rPr lang="en-US" sz="1600" dirty="0">
                  <a:solidFill>
                    <a:srgbClr val="00B0F0"/>
                  </a:solidFill>
                  <a:ea typeface="Tahoma" panose="020B0604030504040204" pitchFamily="34" charset="0"/>
                  <a:cs typeface="Tahoma" panose="020B0604030504040204" pitchFamily="34" charset="0"/>
                </a:rPr>
                <a:t> </a:t>
              </a:r>
              <a:r>
                <a:rPr lang="en-US" sz="1600" b="1" dirty="0">
                  <a:solidFill>
                    <a:srgbClr val="00B0F0"/>
                  </a:solidFill>
                  <a:ea typeface="Tahoma" panose="020B0604030504040204" pitchFamily="34" charset="0"/>
                  <a:cs typeface="Tahoma" panose="020B0604030504040204" pitchFamily="34" charset="0"/>
                </a:rPr>
                <a:t>7490 villages </a:t>
              </a:r>
              <a:r>
                <a:rPr lang="en-US" sz="1600" b="1" dirty="0">
                  <a:solidFill>
                    <a:srgbClr val="FF0000"/>
                  </a:solidFill>
                  <a:ea typeface="Tahoma" panose="020B0604030504040204" pitchFamily="34" charset="0"/>
                  <a:cs typeface="Tahoma" panose="020B0604030504040204" pitchFamily="34" charset="0"/>
                </a:rPr>
                <a:t>(</a:t>
              </a:r>
              <a:r>
                <a:rPr lang="en-US" sz="1400" b="1" dirty="0">
                  <a:solidFill>
                    <a:srgbClr val="FF0000"/>
                  </a:solidFill>
                  <a:ea typeface="Tahoma" panose="020B0604030504040204" pitchFamily="34" charset="0"/>
                  <a:cs typeface="Tahoma" panose="020B0604030504040204" pitchFamily="34" charset="0"/>
                </a:rPr>
                <a:t>7,234 </a:t>
              </a:r>
              <a:r>
                <a:rPr lang="en-US" sz="1600" b="1" dirty="0" err="1">
                  <a:solidFill>
                    <a:srgbClr val="FF0000"/>
                  </a:solidFill>
                  <a:ea typeface="Tahoma" panose="020B0604030504040204" pitchFamily="34" charset="0"/>
                  <a:cs typeface="Tahoma" panose="020B0604030504040204" pitchFamily="34" charset="0"/>
                </a:rPr>
                <a:t>vilages</a:t>
              </a:r>
              <a:r>
                <a:rPr lang="en-US" sz="1600" b="1" dirty="0">
                  <a:solidFill>
                    <a:srgbClr val="FF0000"/>
                  </a:solidFill>
                  <a:ea typeface="Tahoma" panose="020B0604030504040204" pitchFamily="34" charset="0"/>
                  <a:cs typeface="Tahoma" panose="020B0604030504040204" pitchFamily="34" charset="0"/>
                </a:rPr>
                <a:t>)</a:t>
              </a:r>
            </a:p>
          </p:txBody>
        </p:sp>
        <p:pic>
          <p:nvPicPr>
            <p:cNvPr id="43" name="รูปภาพ 6" descr="sample_watershed_large.jpg"/>
            <p:cNvPicPr>
              <a:picLocks noChangeAspect="1"/>
            </p:cNvPicPr>
            <p:nvPr/>
          </p:nvPicPr>
          <p:blipFill>
            <a:blip r:embed="rId4" cstate="print">
              <a:clrChange>
                <a:clrFrom>
                  <a:srgbClr val="FFFFFF"/>
                </a:clrFrom>
                <a:clrTo>
                  <a:srgbClr val="FFFFFF">
                    <a:alpha val="0"/>
                  </a:srgbClr>
                </a:clrTo>
              </a:clrChange>
            </a:blip>
            <a:stretch>
              <a:fillRect/>
            </a:stretch>
          </p:blipFill>
          <p:spPr>
            <a:xfrm>
              <a:off x="943511" y="475627"/>
              <a:ext cx="6786610" cy="5074027"/>
            </a:xfrm>
            <a:prstGeom prst="rect">
              <a:avLst/>
            </a:prstGeom>
          </p:spPr>
        </p:pic>
        <p:cxnSp>
          <p:nvCxnSpPr>
            <p:cNvPr id="44" name="ตัวเชื่อมต่อหักมุม 7"/>
            <p:cNvCxnSpPr/>
            <p:nvPr/>
          </p:nvCxnSpPr>
          <p:spPr>
            <a:xfrm rot="10800000" flipV="1">
              <a:off x="834043" y="3433795"/>
              <a:ext cx="2363305" cy="980845"/>
            </a:xfrm>
            <a:prstGeom prst="bentConnector3">
              <a:avLst>
                <a:gd name="adj1" fmla="val 50000"/>
              </a:avLst>
            </a:prstGeom>
            <a:ln w="19050">
              <a:solidFill>
                <a:srgbClr val="00B050"/>
              </a:solidFill>
              <a:prstDash val="sysDash"/>
              <a:headEnd type="oval" w="med" len="med"/>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45" name="Picture 9" descr="ผลการค้นหารูปภาพสำหรับ tap water icon"/>
            <p:cNvPicPr>
              <a:picLocks noChangeAspect="1" noChangeArrowheads="1"/>
            </p:cNvPicPr>
            <p:nvPr/>
          </p:nvPicPr>
          <p:blipFill>
            <a:blip r:embed="rId5" cstate="print">
              <a:duotone>
                <a:prstClr val="black"/>
                <a:schemeClr val="bg1">
                  <a:lumMod val="65000"/>
                  <a:tint val="45000"/>
                  <a:satMod val="400000"/>
                </a:schemeClr>
              </a:duotone>
            </a:blip>
            <a:srcRect/>
            <a:stretch>
              <a:fillRect/>
            </a:stretch>
          </p:blipFill>
          <p:spPr bwMode="auto">
            <a:xfrm>
              <a:off x="215000" y="4128888"/>
              <a:ext cx="571504" cy="571504"/>
            </a:xfrm>
            <a:prstGeom prst="rect">
              <a:avLst/>
            </a:prstGeom>
            <a:noFill/>
          </p:spPr>
        </p:pic>
        <p:pic>
          <p:nvPicPr>
            <p:cNvPr id="46" name="Picture 11" descr="ผลการค้นหารูปภาพสำหรับ production icon"/>
            <p:cNvPicPr>
              <a:picLocks noChangeAspect="1" noChangeArrowheads="1"/>
            </p:cNvPicPr>
            <p:nvPr/>
          </p:nvPicPr>
          <p:blipFill>
            <a:blip r:embed="rId6" cstate="print">
              <a:clrChange>
                <a:clrFrom>
                  <a:srgbClr val="7F7F7F">
                    <a:alpha val="784"/>
                  </a:srgbClr>
                </a:clrFrom>
                <a:clrTo>
                  <a:srgbClr val="7F7F7F">
                    <a:alpha val="0"/>
                  </a:srgbClr>
                </a:clrTo>
              </a:clrChange>
              <a:duotone>
                <a:prstClr val="black"/>
                <a:schemeClr val="tx1">
                  <a:tint val="45000"/>
                  <a:satMod val="400000"/>
                </a:schemeClr>
              </a:duotone>
            </a:blip>
            <a:srcRect/>
            <a:stretch>
              <a:fillRect/>
            </a:stretch>
          </p:blipFill>
          <p:spPr bwMode="auto">
            <a:xfrm>
              <a:off x="2719109" y="90107"/>
              <a:ext cx="675666" cy="675666"/>
            </a:xfrm>
            <a:prstGeom prst="rect">
              <a:avLst/>
            </a:prstGeom>
            <a:noFill/>
          </p:spPr>
        </p:pic>
        <p:sp>
          <p:nvSpPr>
            <p:cNvPr id="48" name="TextBox 47"/>
            <p:cNvSpPr txBox="1"/>
            <p:nvPr/>
          </p:nvSpPr>
          <p:spPr>
            <a:xfrm>
              <a:off x="3429345" y="152606"/>
              <a:ext cx="3340094" cy="1037455"/>
            </a:xfrm>
            <a:prstGeom prst="rect">
              <a:avLst/>
            </a:prstGeom>
            <a:noFill/>
            <a:effectLst/>
          </p:spPr>
          <p:txBody>
            <a:bodyPr wrap="square" rtlCol="0">
              <a:spAutoFit/>
            </a:bodyPr>
            <a:lstStyle/>
            <a:p>
              <a:r>
                <a:rPr lang="en-US" sz="1600" b="1" dirty="0">
                  <a:solidFill>
                    <a:srgbClr val="0070C0"/>
                  </a:solidFill>
                  <a:ea typeface="Tahoma" panose="020B0604030504040204" pitchFamily="34" charset="0"/>
                  <a:cs typeface="Tahoma" panose="020B0604030504040204" pitchFamily="34" charset="0"/>
                </a:rPr>
                <a:t>Creation for Water Security for Production (Agri. + Ind.)</a:t>
              </a:r>
            </a:p>
            <a:p>
              <a:pPr marL="285750" indent="-195263">
                <a:buFont typeface="Arial" panose="020B0604020202020204" pitchFamily="34" charset="0"/>
                <a:buChar char="•"/>
              </a:pPr>
              <a:r>
                <a:rPr lang="en-US" sz="1400" b="1" dirty="0">
                  <a:solidFill>
                    <a:srgbClr val="0070C0"/>
                  </a:solidFill>
                  <a:ea typeface="Tahoma" panose="020B0604030504040204" pitchFamily="34" charset="0"/>
                  <a:cs typeface="Tahoma" panose="020B0604030504040204" pitchFamily="34" charset="0"/>
                </a:rPr>
                <a:t>9,500 million </a:t>
              </a:r>
              <a:r>
                <a:rPr lang="en-US" sz="1400" dirty="0">
                  <a:solidFill>
                    <a:srgbClr val="0070C0"/>
                  </a:solidFill>
                </a:rPr>
                <a:t> </a:t>
              </a:r>
              <a:r>
                <a:rPr lang="en-US" sz="1600" b="1" dirty="0">
                  <a:solidFill>
                    <a:srgbClr val="0070C0"/>
                  </a:solidFill>
                </a:rPr>
                <a:t>m</a:t>
              </a:r>
              <a:r>
                <a:rPr lang="en-US" sz="1600" b="1" baseline="30000" dirty="0">
                  <a:solidFill>
                    <a:srgbClr val="0070C0"/>
                  </a:solidFill>
                </a:rPr>
                <a:t>3</a:t>
              </a:r>
              <a:r>
                <a:rPr lang="en-US" sz="1600" b="1" dirty="0">
                  <a:solidFill>
                    <a:srgbClr val="0070C0"/>
                  </a:solidFill>
                  <a:ea typeface="Tahoma" panose="020B0604030504040204" pitchFamily="34" charset="0"/>
                  <a:cs typeface="Tahoma" panose="020B0604030504040204" pitchFamily="34" charset="0"/>
                </a:rPr>
                <a:t> </a:t>
              </a:r>
              <a:r>
                <a:rPr lang="en-US" sz="1400" b="1" dirty="0">
                  <a:solidFill>
                    <a:srgbClr val="FF0000"/>
                  </a:solidFill>
                  <a:ea typeface="Tahoma" panose="020B0604030504040204" pitchFamily="34" charset="0"/>
                  <a:cs typeface="Tahoma" panose="020B0604030504040204" pitchFamily="34" charset="0"/>
                </a:rPr>
                <a:t>(2,358 million </a:t>
              </a:r>
              <a:r>
                <a:rPr lang="en-US" sz="1400" b="1" dirty="0">
                  <a:solidFill>
                    <a:srgbClr val="FF0000"/>
                  </a:solidFill>
                </a:rPr>
                <a:t>m</a:t>
              </a:r>
              <a:r>
                <a:rPr lang="en-US" sz="1400" b="1" baseline="30000" dirty="0">
                  <a:solidFill>
                    <a:srgbClr val="FF0000"/>
                  </a:solidFill>
                </a:rPr>
                <a:t>3</a:t>
              </a:r>
              <a:r>
                <a:rPr lang="en-US" sz="1400" b="1" dirty="0">
                  <a:solidFill>
                    <a:srgbClr val="FF0000"/>
                  </a:solidFill>
                  <a:ea typeface="Tahoma" panose="020B0604030504040204" pitchFamily="34" charset="0"/>
                  <a:cs typeface="Tahoma" panose="020B0604030504040204" pitchFamily="34" charset="0"/>
                </a:rPr>
                <a:t>) </a:t>
              </a:r>
            </a:p>
            <a:p>
              <a:pPr marL="285750" indent="-195263">
                <a:buFont typeface="Arial" panose="020B0604020202020204" pitchFamily="34" charset="0"/>
                <a:buChar char="•"/>
              </a:pPr>
              <a:r>
                <a:rPr lang="en-US" sz="1400" b="1" dirty="0">
                  <a:solidFill>
                    <a:srgbClr val="0070C0"/>
                  </a:solidFill>
                  <a:ea typeface="Tahoma" panose="020B0604030504040204" pitchFamily="34" charset="0"/>
                  <a:cs typeface="Tahoma" panose="020B0604030504040204" pitchFamily="34" charset="0"/>
                </a:rPr>
                <a:t>Area 1.36 million Ha. </a:t>
              </a:r>
              <a:r>
                <a:rPr lang="en-US" sz="1400" b="1" dirty="0">
                  <a:solidFill>
                    <a:srgbClr val="F79646">
                      <a:lumMod val="75000"/>
                    </a:srgbClr>
                  </a:solidFill>
                  <a:ea typeface="Tahoma" panose="020B0604030504040204" pitchFamily="34" charset="0"/>
                  <a:cs typeface="Tahoma" panose="020B0604030504040204" pitchFamily="34" charset="0"/>
                </a:rPr>
                <a:t>(</a:t>
              </a:r>
              <a:r>
                <a:rPr lang="en-US" sz="1400" b="1" dirty="0">
                  <a:solidFill>
                    <a:srgbClr val="FF0000"/>
                  </a:solidFill>
                  <a:ea typeface="Tahoma" panose="020B0604030504040204" pitchFamily="34" charset="0"/>
                  <a:cs typeface="Tahoma" panose="020B0604030504040204" pitchFamily="34" charset="0"/>
                </a:rPr>
                <a:t>382,400 Ha</a:t>
              </a:r>
              <a:r>
                <a:rPr lang="en-US" sz="1400" b="1" dirty="0">
                  <a:solidFill>
                    <a:srgbClr val="F79646">
                      <a:lumMod val="75000"/>
                    </a:srgbClr>
                  </a:solidFill>
                  <a:ea typeface="Tahoma" panose="020B0604030504040204" pitchFamily="34" charset="0"/>
                  <a:cs typeface="Tahoma" panose="020B0604030504040204" pitchFamily="34" charset="0"/>
                </a:rPr>
                <a:t>.)</a:t>
              </a:r>
            </a:p>
          </p:txBody>
        </p:sp>
        <p:pic>
          <p:nvPicPr>
            <p:cNvPr id="49" name="Picture 23" descr="ผลการค้นหารูปภาพสำหรับ flood icon"/>
            <p:cNvPicPr>
              <a:picLocks noChangeAspect="1" noChangeArrowheads="1"/>
            </p:cNvPicPr>
            <p:nvPr/>
          </p:nvPicPr>
          <p:blipFill>
            <a:blip r:embed="rId7" cstate="print"/>
            <a:srcRect/>
            <a:stretch>
              <a:fillRect/>
            </a:stretch>
          </p:blipFill>
          <p:spPr bwMode="auto">
            <a:xfrm>
              <a:off x="2819146" y="4624389"/>
              <a:ext cx="534226" cy="534226"/>
            </a:xfrm>
            <a:prstGeom prst="rect">
              <a:avLst/>
            </a:prstGeom>
            <a:noFill/>
          </p:spPr>
        </p:pic>
        <p:cxnSp>
          <p:nvCxnSpPr>
            <p:cNvPr id="50" name="ตัวเชื่อมต่อหักมุม 36"/>
            <p:cNvCxnSpPr>
              <a:endCxn id="89" idx="3"/>
            </p:cNvCxnSpPr>
            <p:nvPr/>
          </p:nvCxnSpPr>
          <p:spPr>
            <a:xfrm rot="10800000" flipV="1">
              <a:off x="3806145" y="3680223"/>
              <a:ext cx="1331661" cy="1302300"/>
            </a:xfrm>
            <a:prstGeom prst="bentConnector3">
              <a:avLst>
                <a:gd name="adj1" fmla="val 50000"/>
              </a:avLst>
            </a:prstGeom>
            <a:ln w="19050">
              <a:solidFill>
                <a:srgbClr val="FF3399"/>
              </a:solidFill>
              <a:prstDash val="sysDash"/>
              <a:headEnd type="oval" w="med" len="med"/>
              <a:tailEnd type="oval" w="med" len="med"/>
            </a:ln>
            <a:effectLst>
              <a:glow rad="63500">
                <a:schemeClr val="accent2">
                  <a:lumMod val="40000"/>
                  <a:lumOff val="60000"/>
                  <a:alpha val="40000"/>
                </a:schemeClr>
              </a:glow>
            </a:effectLst>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2876352" y="5224344"/>
              <a:ext cx="3886444" cy="762834"/>
            </a:xfrm>
            <a:prstGeom prst="rect">
              <a:avLst/>
            </a:prstGeom>
            <a:noFill/>
          </p:spPr>
          <p:txBody>
            <a:bodyPr wrap="square" rtlCol="0">
              <a:spAutoFit/>
            </a:bodyPr>
            <a:lstStyle/>
            <a:p>
              <a:r>
                <a:rPr lang="en-US" sz="1600" b="1" dirty="0">
                  <a:solidFill>
                    <a:srgbClr val="FF40FF"/>
                  </a:solidFill>
                  <a:ea typeface="Tahoma" panose="020B0604030504040204" pitchFamily="34" charset="0"/>
                  <a:cs typeface="Tahoma" panose="020B0604030504040204" pitchFamily="34" charset="0"/>
                </a:rPr>
                <a:t>Flood Management</a:t>
              </a:r>
              <a:endParaRPr lang="th-TH" sz="1600" b="1" dirty="0">
                <a:solidFill>
                  <a:srgbClr val="FF40FF"/>
                </a:solidFill>
                <a:ea typeface="Tahoma" panose="020B0604030504040204" pitchFamily="34" charset="0"/>
                <a:cs typeface="Tahoma" panose="020B0604030504040204" pitchFamily="34" charset="0"/>
              </a:endParaRPr>
            </a:p>
            <a:p>
              <a:pPr marL="342900" indent="-257175">
                <a:buFont typeface="Arial" panose="020B0604020202020204" pitchFamily="34" charset="0"/>
                <a:buChar char="•"/>
              </a:pPr>
              <a:r>
                <a:rPr lang="en-US" sz="1400" b="1" dirty="0">
                  <a:solidFill>
                    <a:srgbClr val="FF40FF"/>
                  </a:solidFill>
                  <a:ea typeface="Tahoma" panose="020B0604030504040204" pitchFamily="34" charset="0"/>
                  <a:cs typeface="Tahoma" panose="020B0604030504040204" pitchFamily="34" charset="0"/>
                </a:rPr>
                <a:t>Protection Flood 168 cities </a:t>
              </a:r>
              <a:r>
                <a:rPr lang="en-US" sz="1400" b="1" dirty="0">
                  <a:solidFill>
                    <a:srgbClr val="FF0000"/>
                  </a:solidFill>
                  <a:ea typeface="Tahoma" panose="020B0604030504040204" pitchFamily="34" charset="0"/>
                  <a:cs typeface="Tahoma" panose="020B0604030504040204" pitchFamily="34" charset="0"/>
                </a:rPr>
                <a:t>(63 cities)</a:t>
              </a:r>
            </a:p>
            <a:p>
              <a:pPr marL="342900" indent="-257175">
                <a:buFont typeface="Arial" panose="020B0604020202020204" pitchFamily="34" charset="0"/>
                <a:buChar char="•"/>
              </a:pPr>
              <a:r>
                <a:rPr lang="en-US" sz="1400" b="1" dirty="0">
                  <a:solidFill>
                    <a:srgbClr val="FF40FF"/>
                  </a:solidFill>
                  <a:ea typeface="Tahoma" panose="020B0604030504040204" pitchFamily="34" charset="0"/>
                  <a:cs typeface="Tahoma" panose="020B0604030504040204" pitchFamily="34" charset="0"/>
                </a:rPr>
                <a:t>Dredging 870 km. </a:t>
              </a:r>
              <a:r>
                <a:rPr lang="en-US" sz="1400" b="1" dirty="0">
                  <a:solidFill>
                    <a:srgbClr val="FF0000"/>
                  </a:solidFill>
                  <a:ea typeface="Tahoma" panose="020B0604030504040204" pitchFamily="34" charset="0"/>
                  <a:cs typeface="Tahoma" panose="020B0604030504040204" pitchFamily="34" charset="0"/>
                </a:rPr>
                <a:t>(292 km.)</a:t>
              </a:r>
            </a:p>
          </p:txBody>
        </p:sp>
        <p:cxnSp>
          <p:nvCxnSpPr>
            <p:cNvPr id="52" name="ตัวเชื่อมต่อหักมุม 40"/>
            <p:cNvCxnSpPr/>
            <p:nvPr/>
          </p:nvCxnSpPr>
          <p:spPr>
            <a:xfrm>
              <a:off x="3143240" y="1357298"/>
              <a:ext cx="1285884" cy="1000132"/>
            </a:xfrm>
            <a:prstGeom prst="bentConnector3">
              <a:avLst>
                <a:gd name="adj1" fmla="val 28759"/>
              </a:avLst>
            </a:prstGeom>
            <a:ln w="19050">
              <a:solidFill>
                <a:srgbClr val="9E7800"/>
              </a:solidFill>
              <a:prstDash val="sysDash"/>
              <a:headEnd type="oval" w="med" len="med"/>
              <a:tailEnd type="oval" w="med" len="med"/>
            </a:ln>
            <a:effectLst>
              <a:glow rad="63500">
                <a:schemeClr val="accent6">
                  <a:lumMod val="40000"/>
                  <a:lumOff val="60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3" name="ตัวเชื่อมต่อหักมุม 44"/>
            <p:cNvCxnSpPr/>
            <p:nvPr/>
          </p:nvCxnSpPr>
          <p:spPr>
            <a:xfrm rot="5400000">
              <a:off x="5264797" y="1547585"/>
              <a:ext cx="1831561" cy="1359767"/>
            </a:xfrm>
            <a:prstGeom prst="bentConnector3">
              <a:avLst>
                <a:gd name="adj1" fmla="val 50000"/>
              </a:avLst>
            </a:prstGeom>
            <a:ln w="19050">
              <a:solidFill>
                <a:srgbClr val="7030A0"/>
              </a:solidFill>
              <a:prstDash val="sysDash"/>
              <a:headEnd type="oval" w="med" len="med"/>
              <a:tailEnd type="oval" w="med" len="med"/>
            </a:ln>
            <a:effectLst>
              <a:glow rad="63500">
                <a:srgbClr val="7030A0">
                  <a:alpha val="40000"/>
                </a:srgbClr>
              </a:glow>
            </a:effectLst>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7345274" y="383021"/>
              <a:ext cx="2435226" cy="1342589"/>
            </a:xfrm>
            <a:prstGeom prst="rect">
              <a:avLst/>
            </a:prstGeom>
            <a:noFill/>
          </p:spPr>
          <p:txBody>
            <a:bodyPr wrap="square" rtlCol="0">
              <a:spAutoFit/>
            </a:bodyPr>
            <a:lstStyle/>
            <a:p>
              <a:r>
                <a:rPr lang="en-US" sz="1800" b="1" dirty="0">
                  <a:solidFill>
                    <a:srgbClr val="7030A0"/>
                  </a:solidFill>
                  <a:ea typeface="Tahoma" panose="020B0604030504040204" pitchFamily="34" charset="0"/>
                  <a:cs typeface="Tahoma" panose="020B0604030504040204" pitchFamily="34" charset="0"/>
                </a:rPr>
                <a:t>Water Quality Management</a:t>
              </a:r>
              <a:endParaRPr lang="th-TH" sz="1800" b="1" dirty="0">
                <a:solidFill>
                  <a:srgbClr val="7030A0"/>
                </a:solidFill>
                <a:ea typeface="Tahoma" panose="020B0604030504040204" pitchFamily="34" charset="0"/>
                <a:cs typeface="Tahoma" panose="020B0604030504040204" pitchFamily="34" charset="0"/>
              </a:endParaRPr>
            </a:p>
            <a:p>
              <a:pPr marL="342900" indent="-257175">
                <a:buFont typeface="Arial" panose="020B0604020202020204" pitchFamily="34" charset="0"/>
                <a:buChar char="•"/>
              </a:pPr>
              <a:r>
                <a:rPr lang="en-US" sz="1400" b="1" dirty="0">
                  <a:solidFill>
                    <a:srgbClr val="7030A0"/>
                  </a:solidFill>
                  <a:ea typeface="Tahoma" panose="020B0604030504040204" pitchFamily="34" charset="0"/>
                  <a:cs typeface="Tahoma" panose="020B0604030504040204" pitchFamily="34" charset="0"/>
                </a:rPr>
                <a:t>248 systems </a:t>
              </a:r>
            </a:p>
            <a:p>
              <a:pPr marL="85725"/>
              <a:r>
                <a:rPr lang="en-US" sz="1400" b="1" dirty="0">
                  <a:solidFill>
                    <a:srgbClr val="7030A0"/>
                  </a:solidFill>
                  <a:ea typeface="Tahoma" panose="020B0604030504040204" pitchFamily="34" charset="0"/>
                  <a:cs typeface="Tahoma" panose="020B0604030504040204" pitchFamily="34" charset="0"/>
                </a:rPr>
                <a:t>    </a:t>
              </a:r>
              <a:r>
                <a:rPr lang="en-US" sz="1400" b="1" dirty="0">
                  <a:solidFill>
                    <a:srgbClr val="FF0000"/>
                  </a:solidFill>
                  <a:ea typeface="Tahoma" panose="020B0604030504040204" pitchFamily="34" charset="0"/>
                  <a:cs typeface="Tahoma" panose="020B0604030504040204" pitchFamily="34" charset="0"/>
                </a:rPr>
                <a:t>(53 systems)</a:t>
              </a:r>
              <a:endParaRPr lang="th-TH" sz="1400" b="1" dirty="0">
                <a:solidFill>
                  <a:srgbClr val="FF0000"/>
                </a:solidFill>
                <a:ea typeface="Tahoma" panose="020B0604030504040204" pitchFamily="34" charset="0"/>
                <a:cs typeface="Tahoma" panose="020B0604030504040204" pitchFamily="34" charset="0"/>
              </a:endParaRPr>
            </a:p>
            <a:p>
              <a:pPr marL="342900" indent="-342900">
                <a:buFont typeface="Arial" panose="020B0604020202020204" pitchFamily="34" charset="0"/>
                <a:buChar char="•"/>
              </a:pPr>
              <a:endParaRPr lang="en-US" sz="1800" b="1" dirty="0">
                <a:solidFill>
                  <a:srgbClr val="FF0000"/>
                </a:solidFill>
                <a:ea typeface="Tahoma" panose="020B0604030504040204" pitchFamily="34" charset="0"/>
                <a:cs typeface="Tahoma" panose="020B0604030504040204" pitchFamily="34" charset="0"/>
              </a:endParaRPr>
            </a:p>
          </p:txBody>
        </p:sp>
        <p:pic>
          <p:nvPicPr>
            <p:cNvPr id="56" name="Picture 29" descr="ผลการค้นหารูปภาพสำหรับ water quality icon"/>
            <p:cNvPicPr>
              <a:picLocks noChangeAspect="1" noChangeArrowheads="1"/>
            </p:cNvPicPr>
            <p:nvPr/>
          </p:nvPicPr>
          <p:blipFill>
            <a:blip r:embed="rId8" cstate="print"/>
            <a:srcRect/>
            <a:stretch>
              <a:fillRect/>
            </a:stretch>
          </p:blipFill>
          <p:spPr bwMode="auto">
            <a:xfrm>
              <a:off x="6769439" y="287660"/>
              <a:ext cx="500066" cy="500066"/>
            </a:xfrm>
            <a:prstGeom prst="rect">
              <a:avLst/>
            </a:prstGeom>
            <a:noFill/>
          </p:spPr>
        </p:pic>
        <p:cxnSp>
          <p:nvCxnSpPr>
            <p:cNvPr id="66" name="ตัวเชื่อมต่อหักมุม 58"/>
            <p:cNvCxnSpPr/>
            <p:nvPr/>
          </p:nvCxnSpPr>
          <p:spPr>
            <a:xfrm>
              <a:off x="500034" y="785794"/>
              <a:ext cx="1928826" cy="1785950"/>
            </a:xfrm>
            <a:prstGeom prst="bentConnector3">
              <a:avLst>
                <a:gd name="adj1" fmla="val -14810"/>
              </a:avLst>
            </a:prstGeom>
            <a:ln w="19050">
              <a:solidFill>
                <a:srgbClr val="0070C0"/>
              </a:solidFill>
              <a:prstDash val="sysDash"/>
              <a:headEnd type="oval" w="med" len="med"/>
              <a:tailEnd type="oval" w="med" len="med"/>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80" name="Picture 43" descr="ผลการค้นหารูปภาพสำหรับ forest icon"/>
            <p:cNvPicPr>
              <a:picLocks noChangeAspect="1" noChangeArrowheads="1"/>
            </p:cNvPicPr>
            <p:nvPr/>
          </p:nvPicPr>
          <p:blipFill>
            <a:blip r:embed="rId9" cstate="print">
              <a:clrChange>
                <a:clrFrom>
                  <a:srgbClr val="000000">
                    <a:alpha val="0"/>
                  </a:srgbClr>
                </a:clrFrom>
                <a:clrTo>
                  <a:srgbClr val="000000">
                    <a:alpha val="0"/>
                  </a:srgbClr>
                </a:clrTo>
              </a:clrChange>
            </a:blip>
            <a:srcRect/>
            <a:stretch>
              <a:fillRect/>
            </a:stretch>
          </p:blipFill>
          <p:spPr bwMode="auto">
            <a:xfrm>
              <a:off x="578123" y="67487"/>
              <a:ext cx="571504" cy="571504"/>
            </a:xfrm>
            <a:prstGeom prst="rect">
              <a:avLst/>
            </a:prstGeom>
            <a:noFill/>
          </p:spPr>
        </p:pic>
        <p:sp>
          <p:nvSpPr>
            <p:cNvPr id="81" name="TextBox 80"/>
            <p:cNvSpPr txBox="1"/>
            <p:nvPr/>
          </p:nvSpPr>
          <p:spPr>
            <a:xfrm>
              <a:off x="561122" y="670746"/>
              <a:ext cx="2333694" cy="1464643"/>
            </a:xfrm>
            <a:prstGeom prst="rect">
              <a:avLst/>
            </a:prstGeom>
            <a:noFill/>
          </p:spPr>
          <p:txBody>
            <a:bodyPr wrap="square" rtlCol="0">
              <a:spAutoFit/>
            </a:bodyPr>
            <a:lstStyle/>
            <a:p>
              <a:r>
                <a:rPr lang="en-US" sz="1600" b="1" dirty="0">
                  <a:solidFill>
                    <a:srgbClr val="00B050"/>
                  </a:solidFill>
                  <a:ea typeface="Tahoma" panose="020B0604030504040204" pitchFamily="34" charset="0"/>
                  <a:cs typeface="Tahoma" panose="020B0604030504040204" pitchFamily="34" charset="0"/>
                </a:rPr>
                <a:t>Upstream Forest Conservation and Soil Erosion Prevention</a:t>
              </a:r>
            </a:p>
            <a:p>
              <a:pPr marL="285750" indent="-104775">
                <a:buFont typeface="Arial" panose="020B0604020202020204" pitchFamily="34" charset="0"/>
                <a:buChar char="•"/>
              </a:pPr>
              <a:r>
                <a:rPr lang="en-US" sz="1400" b="1" dirty="0">
                  <a:solidFill>
                    <a:srgbClr val="00B050"/>
                  </a:solidFill>
                  <a:ea typeface="Tahoma" panose="020B0604030504040204" pitchFamily="34" charset="0"/>
                  <a:cs typeface="Tahoma" panose="020B0604030504040204" pitchFamily="34" charset="0"/>
                </a:rPr>
                <a:t> Area 763,200 Ha. </a:t>
              </a:r>
              <a:r>
                <a:rPr lang="en-US" sz="1400" b="1" dirty="0">
                  <a:solidFill>
                    <a:srgbClr val="FF0000"/>
                  </a:solidFill>
                  <a:ea typeface="Tahoma" panose="020B0604030504040204" pitchFamily="34" charset="0"/>
                  <a:cs typeface="Tahoma" panose="020B0604030504040204" pitchFamily="34" charset="0"/>
                </a:rPr>
                <a:t>(58,956 Ha.) </a:t>
              </a:r>
            </a:p>
            <a:p>
              <a:pPr marL="285750" indent="-285750">
                <a:buFont typeface="Arial" panose="020B0604020202020204" pitchFamily="34" charset="0"/>
                <a:buChar char="•"/>
              </a:pPr>
              <a:endParaRPr lang="en-US" sz="1400" b="1" dirty="0">
                <a:solidFill>
                  <a:srgbClr val="00B050"/>
                </a:solidFill>
                <a:ea typeface="Tahoma" panose="020B0604030504040204" pitchFamily="34" charset="0"/>
                <a:cs typeface="Tahoma" panose="020B0604030504040204" pitchFamily="34" charset="0"/>
              </a:endParaRPr>
            </a:p>
          </p:txBody>
        </p:sp>
        <p:cxnSp>
          <p:nvCxnSpPr>
            <p:cNvPr id="82" name="ตัวเชื่อมต่อหักมุม 76"/>
            <p:cNvCxnSpPr/>
            <p:nvPr/>
          </p:nvCxnSpPr>
          <p:spPr>
            <a:xfrm rot="10800000">
              <a:off x="6786580" y="3433797"/>
              <a:ext cx="773102" cy="322167"/>
            </a:xfrm>
            <a:prstGeom prst="bentConnector3">
              <a:avLst>
                <a:gd name="adj1" fmla="val 50000"/>
              </a:avLst>
            </a:prstGeom>
            <a:ln w="19050">
              <a:solidFill>
                <a:srgbClr val="FF0000"/>
              </a:solidFill>
              <a:prstDash val="sysDash"/>
              <a:headEnd type="oval" w="med" len="med"/>
              <a:tailEnd type="oval"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6524668" y="3838761"/>
              <a:ext cx="2718396" cy="1647722"/>
            </a:xfrm>
            <a:prstGeom prst="rect">
              <a:avLst/>
            </a:prstGeom>
            <a:noFill/>
          </p:spPr>
          <p:txBody>
            <a:bodyPr wrap="square" rtlCol="0">
              <a:spAutoFit/>
            </a:bodyPr>
            <a:lstStyle/>
            <a:p>
              <a:pPr algn="r"/>
              <a:r>
                <a:rPr lang="en-US" sz="1800" b="1" dirty="0">
                  <a:solidFill>
                    <a:srgbClr val="F79646">
                      <a:lumMod val="75000"/>
                    </a:srgbClr>
                  </a:solidFill>
                  <a:ea typeface="Tahoma" panose="020B0604030504040204" pitchFamily="34" charset="0"/>
                  <a:cs typeface="Tahoma" panose="020B0604030504040204" pitchFamily="34" charset="0"/>
                </a:rPr>
                <a:t>Management</a:t>
              </a:r>
            </a:p>
            <a:p>
              <a:pPr marL="285750" indent="-104775" defTabSz="685800">
                <a:buFont typeface="Arial" panose="020B0604020202020204" pitchFamily="34" charset="0"/>
                <a:buChar char="•"/>
                <a:defRPr/>
              </a:pPr>
              <a:r>
                <a:rPr lang="en-US" sz="1400" b="1" dirty="0">
                  <a:solidFill>
                    <a:srgbClr val="F79646">
                      <a:lumMod val="75000"/>
                    </a:srgbClr>
                  </a:solidFill>
                  <a:ea typeface="Tahoma" panose="020B0604030504040204" pitchFamily="34" charset="0"/>
                  <a:cs typeface="Tahoma" panose="020B0604030504040204" pitchFamily="34" charset="0"/>
                </a:rPr>
                <a:t>Organizations </a:t>
              </a:r>
            </a:p>
            <a:p>
              <a:pPr marL="285750" indent="-104775" defTabSz="685800">
                <a:buFont typeface="Arial" panose="020B0604020202020204" pitchFamily="34" charset="0"/>
                <a:buChar char="•"/>
                <a:defRPr/>
              </a:pPr>
              <a:r>
                <a:rPr lang="en-US" sz="1400" b="1" dirty="0">
                  <a:solidFill>
                    <a:srgbClr val="F79646">
                      <a:lumMod val="75000"/>
                    </a:srgbClr>
                  </a:solidFill>
                  <a:ea typeface="Tahoma" panose="020B0604030504040204" pitchFamily="34" charset="0"/>
                  <a:cs typeface="Tahoma" panose="020B0604030504040204" pitchFamily="34" charset="0"/>
                </a:rPr>
                <a:t>Legal of water resource </a:t>
              </a:r>
            </a:p>
            <a:p>
              <a:pPr marL="285750" indent="-104775" defTabSz="685800">
                <a:buFont typeface="Arial" panose="020B0604020202020204" pitchFamily="34" charset="0"/>
                <a:buChar char="•"/>
                <a:defRPr/>
              </a:pPr>
              <a:r>
                <a:rPr lang="en-US" sz="1400" b="1" dirty="0">
                  <a:solidFill>
                    <a:srgbClr val="F79646">
                      <a:lumMod val="75000"/>
                    </a:srgbClr>
                  </a:solidFill>
                  <a:ea typeface="Tahoma" panose="020B0604030504040204" pitchFamily="34" charset="0"/>
                  <a:cs typeface="Tahoma" panose="020B0604030504040204" pitchFamily="34" charset="0"/>
                </a:rPr>
                <a:t>Decision Support Data System </a:t>
              </a:r>
            </a:p>
            <a:p>
              <a:pPr marL="285750" indent="-104775" defTabSz="685800">
                <a:buFont typeface="Arial" panose="020B0604020202020204" pitchFamily="34" charset="0"/>
                <a:buChar char="•"/>
                <a:defRPr/>
              </a:pPr>
              <a:r>
                <a:rPr lang="en-US" sz="1400" b="1" dirty="0">
                  <a:solidFill>
                    <a:srgbClr val="F79646">
                      <a:lumMod val="75000"/>
                    </a:srgbClr>
                  </a:solidFill>
                  <a:ea typeface="Tahoma" panose="020B0604030504040204" pitchFamily="34" charset="0"/>
                  <a:cs typeface="Tahoma" panose="020B0604030504040204" pitchFamily="34" charset="0"/>
                </a:rPr>
                <a:t>Public relations and participation</a:t>
              </a:r>
            </a:p>
            <a:p>
              <a:pPr marL="342900" indent="-342900">
                <a:buFont typeface="Arial" panose="020B0604020202020204" pitchFamily="34" charset="0"/>
                <a:buChar char="•"/>
              </a:pPr>
              <a:endParaRPr lang="en-US" sz="1400" b="1" dirty="0">
                <a:solidFill>
                  <a:srgbClr val="FF0000"/>
                </a:solidFill>
                <a:ea typeface="Tahoma" panose="020B0604030504040204" pitchFamily="34" charset="0"/>
                <a:cs typeface="Tahoma" panose="020B0604030504040204" pitchFamily="34" charset="0"/>
              </a:endParaRPr>
            </a:p>
          </p:txBody>
        </p:sp>
        <p:pic>
          <p:nvPicPr>
            <p:cNvPr id="85" name="Picture 45" descr="รูปภาพที่เกี่ยวข้อง"/>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7611042" y="3446635"/>
              <a:ext cx="422959" cy="422960"/>
            </a:xfrm>
            <a:prstGeom prst="rect">
              <a:avLst/>
            </a:prstGeom>
            <a:noFill/>
          </p:spPr>
        </p:pic>
        <p:pic>
          <p:nvPicPr>
            <p:cNvPr id="86" name="Picture 2" descr="รูปภาพที่เกี่ยวข้อง"/>
            <p:cNvPicPr>
              <a:picLocks noChangeAspect="1" noChangeArrowheads="1"/>
            </p:cNvPicPr>
            <p:nvPr/>
          </p:nvPicPr>
          <p:blipFill>
            <a:blip r:embed="rId11" cstate="print">
              <a:clrChange>
                <a:clrFrom>
                  <a:srgbClr val="FFFFFF"/>
                </a:clrFrom>
                <a:clrTo>
                  <a:srgbClr val="FFFFFF">
                    <a:alpha val="0"/>
                  </a:srgbClr>
                </a:clrTo>
              </a:clrChange>
            </a:blip>
            <a:srcRect l="2564" t="50000" r="78205" b="-1"/>
            <a:stretch>
              <a:fillRect/>
            </a:stretch>
          </p:blipFill>
          <p:spPr bwMode="auto">
            <a:xfrm>
              <a:off x="8085361" y="3408894"/>
              <a:ext cx="443944" cy="473541"/>
            </a:xfrm>
            <a:prstGeom prst="rect">
              <a:avLst/>
            </a:prstGeom>
            <a:noFill/>
          </p:spPr>
        </p:pic>
        <p:pic>
          <p:nvPicPr>
            <p:cNvPr id="87" name="Picture 2" descr="รูปภาพที่เกี่ยวข้อง"/>
            <p:cNvPicPr>
              <a:picLocks noChangeAspect="1" noChangeArrowheads="1"/>
            </p:cNvPicPr>
            <p:nvPr/>
          </p:nvPicPr>
          <p:blipFill>
            <a:blip r:embed="rId12" cstate="print">
              <a:clrChange>
                <a:clrFrom>
                  <a:srgbClr val="FEFEFE"/>
                </a:clrFrom>
                <a:clrTo>
                  <a:srgbClr val="FEFEFE">
                    <a:alpha val="0"/>
                  </a:srgbClr>
                </a:clrTo>
              </a:clrChange>
            </a:blip>
            <a:srcRect l="79488" t="6250" r="2563" b="50000"/>
            <a:stretch>
              <a:fillRect/>
            </a:stretch>
          </p:blipFill>
          <p:spPr bwMode="auto">
            <a:xfrm>
              <a:off x="149495" y="168707"/>
              <a:ext cx="428628" cy="428628"/>
            </a:xfrm>
            <a:prstGeom prst="rect">
              <a:avLst/>
            </a:prstGeom>
            <a:noFill/>
          </p:spPr>
        </p:pic>
        <p:pic>
          <p:nvPicPr>
            <p:cNvPr id="88" name="Picture 2" descr="รูปภาพที่เกี่ยวข้อง"/>
            <p:cNvPicPr>
              <a:picLocks noChangeAspect="1" noChangeArrowheads="1"/>
            </p:cNvPicPr>
            <p:nvPr/>
          </p:nvPicPr>
          <p:blipFill>
            <a:blip r:embed="rId13" cstate="print">
              <a:clrChange>
                <a:clrFrom>
                  <a:srgbClr val="FFFFFF"/>
                </a:clrFrom>
                <a:clrTo>
                  <a:srgbClr val="FFFFFF">
                    <a:alpha val="0"/>
                  </a:srgbClr>
                </a:clrTo>
              </a:clrChange>
            </a:blip>
            <a:srcRect l="59744" t="5000" r="21025" b="51250"/>
            <a:stretch>
              <a:fillRect/>
            </a:stretch>
          </p:blipFill>
          <p:spPr bwMode="auto">
            <a:xfrm>
              <a:off x="6762796" y="850676"/>
              <a:ext cx="428660" cy="400083"/>
            </a:xfrm>
            <a:prstGeom prst="rect">
              <a:avLst/>
            </a:prstGeom>
            <a:noFill/>
          </p:spPr>
        </p:pic>
        <p:pic>
          <p:nvPicPr>
            <p:cNvPr id="89" name="Picture 2" descr="รูปภาพที่เกี่ยวข้อง"/>
            <p:cNvPicPr>
              <a:picLocks noChangeAspect="1" noChangeArrowheads="1"/>
            </p:cNvPicPr>
            <p:nvPr/>
          </p:nvPicPr>
          <p:blipFill>
            <a:blip r:embed="rId12" cstate="print">
              <a:clrChange>
                <a:clrFrom>
                  <a:srgbClr val="FFFFFF"/>
                </a:clrFrom>
                <a:clrTo>
                  <a:srgbClr val="FFFFFF">
                    <a:alpha val="0"/>
                  </a:srgbClr>
                </a:clrTo>
              </a:clrChange>
            </a:blip>
            <a:srcRect l="41624" t="4584" r="40427" b="51666"/>
            <a:stretch>
              <a:fillRect/>
            </a:stretch>
          </p:blipFill>
          <p:spPr bwMode="auto">
            <a:xfrm>
              <a:off x="3377484" y="4768194"/>
              <a:ext cx="428660" cy="428660"/>
            </a:xfrm>
            <a:prstGeom prst="rect">
              <a:avLst/>
            </a:prstGeom>
            <a:noFill/>
          </p:spPr>
        </p:pic>
        <p:pic>
          <p:nvPicPr>
            <p:cNvPr id="90" name="Picture 2" descr="รูปภาพที่เกี่ยวข้อง"/>
            <p:cNvPicPr>
              <a:picLocks noChangeAspect="1" noChangeArrowheads="1"/>
            </p:cNvPicPr>
            <p:nvPr/>
          </p:nvPicPr>
          <p:blipFill>
            <a:blip r:embed="rId13" cstate="print">
              <a:clrChange>
                <a:clrFrom>
                  <a:srgbClr val="FFFFFF"/>
                </a:clrFrom>
                <a:clrTo>
                  <a:srgbClr val="FFFFFF">
                    <a:alpha val="0"/>
                  </a:srgbClr>
                </a:clrTo>
              </a:clrChange>
            </a:blip>
            <a:srcRect l="20940" t="4167" r="59829" b="52083"/>
            <a:stretch>
              <a:fillRect/>
            </a:stretch>
          </p:blipFill>
          <p:spPr bwMode="auto">
            <a:xfrm>
              <a:off x="2786451" y="787726"/>
              <a:ext cx="428628" cy="400053"/>
            </a:xfrm>
            <a:prstGeom prst="rect">
              <a:avLst/>
            </a:prstGeom>
            <a:noFill/>
          </p:spPr>
        </p:pic>
        <p:pic>
          <p:nvPicPr>
            <p:cNvPr id="91" name="Picture 2" descr="รูปภาพที่เกี่ยวข้อง"/>
            <p:cNvPicPr>
              <a:picLocks noChangeAspect="1" noChangeArrowheads="1"/>
            </p:cNvPicPr>
            <p:nvPr/>
          </p:nvPicPr>
          <p:blipFill>
            <a:blip r:embed="rId12" cstate="print">
              <a:clrChange>
                <a:clrFrom>
                  <a:srgbClr val="FFFFFF"/>
                </a:clrFrom>
                <a:clrTo>
                  <a:srgbClr val="FFFFFF">
                    <a:alpha val="0"/>
                  </a:srgbClr>
                </a:clrTo>
              </a:clrChange>
            </a:blip>
            <a:srcRect l="2821" t="6875" r="79230" b="52500"/>
            <a:stretch>
              <a:fillRect/>
            </a:stretch>
          </p:blipFill>
          <p:spPr bwMode="auto">
            <a:xfrm>
              <a:off x="785834" y="3924286"/>
              <a:ext cx="428596" cy="397982"/>
            </a:xfrm>
            <a:prstGeom prst="rect">
              <a:avLst/>
            </a:prstGeom>
            <a:noFill/>
          </p:spPr>
        </p:pic>
      </p:grpSp>
    </p:spTree>
    <p:extLst>
      <p:ext uri="{BB962C8B-B14F-4D97-AF65-F5344CB8AC3E}">
        <p14:creationId xmlns:p14="http://schemas.microsoft.com/office/powerpoint/2010/main" val="2380803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132"/>
          <p:cNvSpPr/>
          <p:nvPr/>
        </p:nvSpPr>
        <p:spPr>
          <a:xfrm>
            <a:off x="5513835" y="4593054"/>
            <a:ext cx="1605014" cy="1200329"/>
          </a:xfrm>
          <a:prstGeom prst="rect">
            <a:avLst/>
          </a:prstGeom>
          <a:solidFill>
            <a:schemeClr val="bg1"/>
          </a:solidFill>
          <a:ln w="25400">
            <a:solidFill>
              <a:srgbClr val="C00000"/>
            </a:solidFill>
            <a:prstDash val="sysDash"/>
          </a:ln>
        </p:spPr>
        <p:txBody>
          <a:bodyPr wrap="square">
            <a:spAutoFit/>
          </a:bodyPr>
          <a:lstStyle/>
          <a:p>
            <a:pPr algn="ctr"/>
            <a:endParaRPr lang="th-TH" sz="1800" b="1" dirty="0">
              <a:solidFill>
                <a:srgbClr val="C00000"/>
              </a:solidFill>
              <a:latin typeface="TH SarabunPSK" pitchFamily="34" charset="-34"/>
              <a:cs typeface="TH SarabunPSK" pitchFamily="34" charset="-34"/>
            </a:endParaRPr>
          </a:p>
          <a:p>
            <a:pPr algn="ctr"/>
            <a:endParaRPr lang="th-TH" sz="1800" b="1" dirty="0">
              <a:solidFill>
                <a:srgbClr val="C00000"/>
              </a:solidFill>
              <a:latin typeface="TH SarabunPSK" pitchFamily="34" charset="-34"/>
              <a:cs typeface="TH SarabunPSK" pitchFamily="34" charset="-34"/>
            </a:endParaRPr>
          </a:p>
          <a:p>
            <a:pPr algn="ctr"/>
            <a:endParaRPr lang="th-TH" sz="1800" b="1" dirty="0">
              <a:solidFill>
                <a:srgbClr val="C00000"/>
              </a:solidFill>
              <a:latin typeface="TH SarabunPSK" pitchFamily="34" charset="-34"/>
              <a:cs typeface="TH SarabunPSK" pitchFamily="34" charset="-34"/>
            </a:endParaRPr>
          </a:p>
          <a:p>
            <a:pPr algn="ctr"/>
            <a:endParaRPr lang="th-TH" sz="1800" b="1" dirty="0">
              <a:solidFill>
                <a:srgbClr val="C00000"/>
              </a:solidFill>
              <a:latin typeface="TH SarabunPSK" pitchFamily="34" charset="-34"/>
              <a:cs typeface="TH SarabunPSK" pitchFamily="34" charset="-34"/>
            </a:endParaRPr>
          </a:p>
        </p:txBody>
      </p:sp>
      <p:sp>
        <p:nvSpPr>
          <p:cNvPr id="57" name="Slide Number Placeholder 3"/>
          <p:cNvSpPr>
            <a:spLocks noGrp="1"/>
          </p:cNvSpPr>
          <p:nvPr>
            <p:ph type="sldNum" sz="quarter" idx="12"/>
          </p:nvPr>
        </p:nvSpPr>
        <p:spPr>
          <a:xfrm>
            <a:off x="6931287" y="6399382"/>
            <a:ext cx="2057400" cy="365125"/>
          </a:xfrm>
        </p:spPr>
        <p:txBody>
          <a:bodyPr/>
          <a:lstStyle/>
          <a:p>
            <a:fld id="{6B500CB6-B0A1-45C2-86AE-F32687292BCA}" type="slidenum">
              <a:rPr lang="en-US" smtClean="0"/>
              <a:pPr/>
              <a:t>8</a:t>
            </a:fld>
            <a:endParaRPr lang="en-US"/>
          </a:p>
        </p:txBody>
      </p:sp>
      <p:cxnSp>
        <p:nvCxnSpPr>
          <p:cNvPr id="58" name="ตัวเชื่อมต่อตรง 26"/>
          <p:cNvCxnSpPr>
            <a:cxnSpLocks/>
          </p:cNvCxnSpPr>
          <p:nvPr/>
        </p:nvCxnSpPr>
        <p:spPr>
          <a:xfrm flipV="1">
            <a:off x="28138" y="3825647"/>
            <a:ext cx="9077012" cy="7201"/>
          </a:xfrm>
          <a:prstGeom prst="line">
            <a:avLst/>
          </a:prstGeom>
          <a:ln w="57150">
            <a:solidFill>
              <a:schemeClr val="tx1"/>
            </a:solidFill>
            <a:headEnd type="none"/>
          </a:ln>
        </p:spPr>
        <p:style>
          <a:lnRef idx="1">
            <a:schemeClr val="accent1"/>
          </a:lnRef>
          <a:fillRef idx="0">
            <a:schemeClr val="accent1"/>
          </a:fillRef>
          <a:effectRef idx="0">
            <a:schemeClr val="accent1"/>
          </a:effectRef>
          <a:fontRef idx="minor">
            <a:schemeClr val="tx1"/>
          </a:fontRef>
        </p:style>
      </p:cxnSp>
      <p:grpSp>
        <p:nvGrpSpPr>
          <p:cNvPr id="59" name="กลุ่ม 77"/>
          <p:cNvGrpSpPr/>
          <p:nvPr/>
        </p:nvGrpSpPr>
        <p:grpSpPr>
          <a:xfrm>
            <a:off x="107504" y="4848614"/>
            <a:ext cx="2334725" cy="1441714"/>
            <a:chOff x="-637960" y="4796220"/>
            <a:chExt cx="3464460" cy="1974166"/>
          </a:xfrm>
        </p:grpSpPr>
        <p:sp>
          <p:nvSpPr>
            <p:cNvPr id="60" name="สี่เหลี่ยมมุมมน 58"/>
            <p:cNvSpPr/>
            <p:nvPr/>
          </p:nvSpPr>
          <p:spPr>
            <a:xfrm>
              <a:off x="-635640" y="4822536"/>
              <a:ext cx="3462140" cy="1947850"/>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eaLnBrk="0" fontAlgn="base" hangingPunct="0">
                <a:spcBef>
                  <a:spcPct val="0"/>
                </a:spcBef>
                <a:spcAft>
                  <a:spcPct val="0"/>
                </a:spcAft>
              </a:pPr>
              <a:endParaRPr lang="th-TH" sz="1600" dirty="0">
                <a:solidFill>
                  <a:prstClr val="white"/>
                </a:solidFill>
                <a:latin typeface="TH SarabunPSK" panose="020B0500040200020003" pitchFamily="34" charset="-34"/>
                <a:cs typeface="TH SarabunPSK" panose="020B0500040200020003" pitchFamily="34" charset="-34"/>
              </a:endParaRPr>
            </a:p>
          </p:txBody>
        </p:sp>
        <p:sp>
          <p:nvSpPr>
            <p:cNvPr id="61" name="สี่เหลี่ยมผืนผ้า 60"/>
            <p:cNvSpPr/>
            <p:nvPr/>
          </p:nvSpPr>
          <p:spPr>
            <a:xfrm>
              <a:off x="-637960" y="4796220"/>
              <a:ext cx="3464460" cy="751969"/>
            </a:xfrm>
            <a:prstGeom prst="rect">
              <a:avLst/>
            </a:prstGeom>
          </p:spPr>
          <p:txBody>
            <a:bodyPr wrap="square">
              <a:spAutoFit/>
            </a:bodyPr>
            <a:lstStyle/>
            <a:p>
              <a:pPr algn="thaiDist"/>
              <a:endParaRPr lang="th-TH" sz="1600" dirty="0">
                <a:solidFill>
                  <a:prstClr val="black"/>
                </a:solidFill>
                <a:latin typeface="TH SarabunPSK" pitchFamily="34" charset="-34"/>
                <a:cs typeface="TH SarabunPSK" pitchFamily="34" charset="-34"/>
              </a:endParaRPr>
            </a:p>
            <a:p>
              <a:pPr algn="thaiDist"/>
              <a:endParaRPr lang="th-TH" sz="1600" dirty="0">
                <a:solidFill>
                  <a:prstClr val="black"/>
                </a:solidFill>
                <a:latin typeface="TH SarabunPSK" pitchFamily="34" charset="-34"/>
                <a:cs typeface="TH SarabunPSK" pitchFamily="34" charset="-34"/>
              </a:endParaRPr>
            </a:p>
            <a:p>
              <a:pPr algn="thaiDist"/>
              <a:endParaRPr lang="th-TH" sz="1600" b="1" dirty="0">
                <a:solidFill>
                  <a:prstClr val="black"/>
                </a:solidFill>
                <a:latin typeface="TH SarabunPSK" pitchFamily="34" charset="-34"/>
                <a:cs typeface="TH SarabunPSK" pitchFamily="34" charset="-34"/>
              </a:endParaRPr>
            </a:p>
          </p:txBody>
        </p:sp>
      </p:grpSp>
      <p:grpSp>
        <p:nvGrpSpPr>
          <p:cNvPr id="62" name="กลุ่ม 73"/>
          <p:cNvGrpSpPr/>
          <p:nvPr/>
        </p:nvGrpSpPr>
        <p:grpSpPr>
          <a:xfrm>
            <a:off x="482392" y="2163698"/>
            <a:ext cx="1676874" cy="887075"/>
            <a:chOff x="4028424" y="99713"/>
            <a:chExt cx="2805904" cy="3880149"/>
          </a:xfrm>
        </p:grpSpPr>
        <p:sp>
          <p:nvSpPr>
            <p:cNvPr id="63" name="สี่เหลี่ยมมุมมน 68"/>
            <p:cNvSpPr/>
            <p:nvPr/>
          </p:nvSpPr>
          <p:spPr>
            <a:xfrm>
              <a:off x="4028424" y="99713"/>
              <a:ext cx="2642553" cy="388014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eaLnBrk="0" fontAlgn="base" hangingPunct="0">
                <a:spcBef>
                  <a:spcPct val="0"/>
                </a:spcBef>
                <a:spcAft>
                  <a:spcPct val="0"/>
                </a:spcAft>
              </a:pPr>
              <a:endParaRPr lang="th-TH" sz="1600">
                <a:solidFill>
                  <a:prstClr val="white"/>
                </a:solidFill>
                <a:latin typeface="TH SarabunPSK" panose="020B0500040200020003" pitchFamily="34" charset="-34"/>
                <a:cs typeface="TH SarabunPSK" panose="020B0500040200020003" pitchFamily="34" charset="-34"/>
              </a:endParaRPr>
            </a:p>
          </p:txBody>
        </p:sp>
        <p:sp>
          <p:nvSpPr>
            <p:cNvPr id="64" name="สี่เหลี่ยมผืนผ้า 69"/>
            <p:cNvSpPr/>
            <p:nvPr/>
          </p:nvSpPr>
          <p:spPr>
            <a:xfrm>
              <a:off x="4246716" y="99914"/>
              <a:ext cx="2587612" cy="732002"/>
            </a:xfrm>
            <a:prstGeom prst="rect">
              <a:avLst/>
            </a:prstGeom>
          </p:spPr>
          <p:txBody>
            <a:bodyPr wrap="square">
              <a:spAutoFit/>
            </a:bodyPr>
            <a:lstStyle/>
            <a:p>
              <a:pPr defTabSz="914355" eaLnBrk="0" fontAlgn="base" hangingPunct="0">
                <a:spcBef>
                  <a:spcPct val="0"/>
                </a:spcBef>
                <a:spcAft>
                  <a:spcPct val="0"/>
                </a:spcAft>
              </a:pPr>
              <a:endParaRPr lang="th-TH" sz="1600" b="1" dirty="0">
                <a:solidFill>
                  <a:prstClr val="black"/>
                </a:solidFill>
                <a:latin typeface="TH SarabunPSK" pitchFamily="34" charset="-34"/>
                <a:cs typeface="TH SarabunPSK" pitchFamily="34" charset="-34"/>
              </a:endParaRPr>
            </a:p>
          </p:txBody>
        </p:sp>
      </p:grpSp>
      <p:sp>
        <p:nvSpPr>
          <p:cNvPr id="65" name="วงรี 50">
            <a:extLst>
              <a:ext uri="{FF2B5EF4-FFF2-40B4-BE49-F238E27FC236}">
                <a16:creationId xmlns:a16="http://schemas.microsoft.com/office/drawing/2014/main" id="{B2BDF633-FB98-4BE4-B51E-069D8FFDAB5F}"/>
              </a:ext>
            </a:extLst>
          </p:cNvPr>
          <p:cNvSpPr/>
          <p:nvPr/>
        </p:nvSpPr>
        <p:spPr>
          <a:xfrm>
            <a:off x="7972157" y="3787878"/>
            <a:ext cx="120552" cy="1205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eaLnBrk="0" fontAlgn="base" hangingPunct="0">
              <a:spcBef>
                <a:spcPct val="0"/>
              </a:spcBef>
              <a:spcAft>
                <a:spcPct val="0"/>
              </a:spcAft>
            </a:pPr>
            <a:endParaRPr lang="th-TH" sz="1600">
              <a:solidFill>
                <a:prstClr val="white"/>
              </a:solidFill>
              <a:latin typeface="TH SarabunPSK" panose="020B0500040200020003" pitchFamily="34" charset="-34"/>
              <a:cs typeface="TH SarabunPSK" panose="020B0500040200020003" pitchFamily="34" charset="-34"/>
            </a:endParaRPr>
          </a:p>
        </p:txBody>
      </p:sp>
      <p:sp>
        <p:nvSpPr>
          <p:cNvPr id="66" name="วงรี 47">
            <a:extLst>
              <a:ext uri="{FF2B5EF4-FFF2-40B4-BE49-F238E27FC236}">
                <a16:creationId xmlns:a16="http://schemas.microsoft.com/office/drawing/2014/main" id="{EA0CDF63-D57A-4856-B62B-2BF37B992A65}"/>
              </a:ext>
            </a:extLst>
          </p:cNvPr>
          <p:cNvSpPr/>
          <p:nvPr/>
        </p:nvSpPr>
        <p:spPr>
          <a:xfrm>
            <a:off x="8261049" y="3799716"/>
            <a:ext cx="80368" cy="8036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eaLnBrk="0" fontAlgn="base" hangingPunct="0">
              <a:spcBef>
                <a:spcPct val="0"/>
              </a:spcBef>
              <a:spcAft>
                <a:spcPct val="0"/>
              </a:spcAft>
            </a:pPr>
            <a:endParaRPr lang="th-TH" sz="1600">
              <a:solidFill>
                <a:prstClr val="white"/>
              </a:solidFill>
              <a:latin typeface="TH SarabunPSK" panose="020B0500040200020003" pitchFamily="34" charset="-34"/>
              <a:cs typeface="TH SarabunPSK" panose="020B0500040200020003" pitchFamily="34" charset="-34"/>
            </a:endParaRPr>
          </a:p>
        </p:txBody>
      </p:sp>
      <p:sp>
        <p:nvSpPr>
          <p:cNvPr id="67" name="วงรี 48">
            <a:extLst>
              <a:ext uri="{FF2B5EF4-FFF2-40B4-BE49-F238E27FC236}">
                <a16:creationId xmlns:a16="http://schemas.microsoft.com/office/drawing/2014/main" id="{776E1417-3EC4-4FDA-99B0-822CCE5A1CCF}"/>
              </a:ext>
            </a:extLst>
          </p:cNvPr>
          <p:cNvSpPr/>
          <p:nvPr/>
        </p:nvSpPr>
        <p:spPr>
          <a:xfrm>
            <a:off x="8495355" y="3800769"/>
            <a:ext cx="80368" cy="8036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eaLnBrk="0" fontAlgn="base" hangingPunct="0">
              <a:spcBef>
                <a:spcPct val="0"/>
              </a:spcBef>
              <a:spcAft>
                <a:spcPct val="0"/>
              </a:spcAft>
            </a:pPr>
            <a:endParaRPr lang="th-TH" sz="1600">
              <a:solidFill>
                <a:prstClr val="white"/>
              </a:solidFill>
              <a:latin typeface="TH SarabunPSK" panose="020B0500040200020003" pitchFamily="34" charset="-34"/>
              <a:cs typeface="TH SarabunPSK" panose="020B0500040200020003" pitchFamily="34" charset="-34"/>
            </a:endParaRPr>
          </a:p>
        </p:txBody>
      </p:sp>
      <p:sp>
        <p:nvSpPr>
          <p:cNvPr id="68" name="วงรี 49">
            <a:extLst>
              <a:ext uri="{FF2B5EF4-FFF2-40B4-BE49-F238E27FC236}">
                <a16:creationId xmlns:a16="http://schemas.microsoft.com/office/drawing/2014/main" id="{C333C429-80F2-4B4E-8748-4FA65A40CEBB}"/>
              </a:ext>
            </a:extLst>
          </p:cNvPr>
          <p:cNvSpPr/>
          <p:nvPr/>
        </p:nvSpPr>
        <p:spPr>
          <a:xfrm>
            <a:off x="8766877" y="3800769"/>
            <a:ext cx="80368" cy="8036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eaLnBrk="0" fontAlgn="base" hangingPunct="0">
              <a:spcBef>
                <a:spcPct val="0"/>
              </a:spcBef>
              <a:spcAft>
                <a:spcPct val="0"/>
              </a:spcAft>
            </a:pPr>
            <a:endParaRPr lang="th-TH" sz="1600">
              <a:solidFill>
                <a:prstClr val="white"/>
              </a:solidFill>
              <a:latin typeface="TH SarabunPSK" panose="020B0500040200020003" pitchFamily="34" charset="-34"/>
              <a:cs typeface="TH SarabunPSK" panose="020B0500040200020003" pitchFamily="34" charset="-34"/>
            </a:endParaRPr>
          </a:p>
        </p:txBody>
      </p:sp>
      <p:sp>
        <p:nvSpPr>
          <p:cNvPr id="69" name="วงรี 50">
            <a:extLst>
              <a:ext uri="{FF2B5EF4-FFF2-40B4-BE49-F238E27FC236}">
                <a16:creationId xmlns:a16="http://schemas.microsoft.com/office/drawing/2014/main" id="{36065C6A-EBE9-4246-9D12-F8E3CC89ADF5}"/>
              </a:ext>
            </a:extLst>
          </p:cNvPr>
          <p:cNvSpPr/>
          <p:nvPr/>
        </p:nvSpPr>
        <p:spPr>
          <a:xfrm>
            <a:off x="8956460" y="3780677"/>
            <a:ext cx="120552" cy="1205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eaLnBrk="0" fontAlgn="base" hangingPunct="0">
              <a:spcBef>
                <a:spcPct val="0"/>
              </a:spcBef>
              <a:spcAft>
                <a:spcPct val="0"/>
              </a:spcAft>
            </a:pPr>
            <a:endParaRPr lang="th-TH" sz="1600">
              <a:solidFill>
                <a:prstClr val="white"/>
              </a:solidFill>
              <a:latin typeface="TH SarabunPSK" panose="020B0500040200020003" pitchFamily="34" charset="-34"/>
              <a:cs typeface="TH SarabunPSK" panose="020B0500040200020003" pitchFamily="34" charset="-34"/>
            </a:endParaRPr>
          </a:p>
        </p:txBody>
      </p:sp>
      <p:sp>
        <p:nvSpPr>
          <p:cNvPr id="76" name="วงรี 50">
            <a:extLst>
              <a:ext uri="{FF2B5EF4-FFF2-40B4-BE49-F238E27FC236}">
                <a16:creationId xmlns:a16="http://schemas.microsoft.com/office/drawing/2014/main" id="{B2BDF633-FB98-4BE4-B51E-069D8FFDAB5F}"/>
              </a:ext>
            </a:extLst>
          </p:cNvPr>
          <p:cNvSpPr/>
          <p:nvPr/>
        </p:nvSpPr>
        <p:spPr>
          <a:xfrm>
            <a:off x="6982185" y="3787877"/>
            <a:ext cx="120552" cy="1205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eaLnBrk="0" fontAlgn="base" hangingPunct="0">
              <a:spcBef>
                <a:spcPct val="0"/>
              </a:spcBef>
              <a:spcAft>
                <a:spcPct val="0"/>
              </a:spcAft>
            </a:pPr>
            <a:endParaRPr lang="th-TH" sz="1600">
              <a:solidFill>
                <a:prstClr val="white"/>
              </a:solidFill>
              <a:latin typeface="TH SarabunPSK" panose="020B0500040200020003" pitchFamily="34" charset="-34"/>
              <a:cs typeface="TH SarabunPSK" panose="020B0500040200020003" pitchFamily="34" charset="-34"/>
            </a:endParaRPr>
          </a:p>
        </p:txBody>
      </p:sp>
      <p:sp>
        <p:nvSpPr>
          <p:cNvPr id="77" name="วงรี 47">
            <a:extLst>
              <a:ext uri="{FF2B5EF4-FFF2-40B4-BE49-F238E27FC236}">
                <a16:creationId xmlns:a16="http://schemas.microsoft.com/office/drawing/2014/main" id="{EA0CDF63-D57A-4856-B62B-2BF37B992A65}"/>
              </a:ext>
            </a:extLst>
          </p:cNvPr>
          <p:cNvSpPr/>
          <p:nvPr/>
        </p:nvSpPr>
        <p:spPr>
          <a:xfrm>
            <a:off x="7271077" y="3799715"/>
            <a:ext cx="80368" cy="8036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eaLnBrk="0" fontAlgn="base" hangingPunct="0">
              <a:spcBef>
                <a:spcPct val="0"/>
              </a:spcBef>
              <a:spcAft>
                <a:spcPct val="0"/>
              </a:spcAft>
            </a:pPr>
            <a:endParaRPr lang="th-TH" sz="1600">
              <a:solidFill>
                <a:prstClr val="white"/>
              </a:solidFill>
              <a:latin typeface="TH SarabunPSK" panose="020B0500040200020003" pitchFamily="34" charset="-34"/>
              <a:cs typeface="TH SarabunPSK" panose="020B0500040200020003" pitchFamily="34" charset="-34"/>
            </a:endParaRPr>
          </a:p>
        </p:txBody>
      </p:sp>
      <p:sp>
        <p:nvSpPr>
          <p:cNvPr id="78" name="วงรี 48">
            <a:extLst>
              <a:ext uri="{FF2B5EF4-FFF2-40B4-BE49-F238E27FC236}">
                <a16:creationId xmlns:a16="http://schemas.microsoft.com/office/drawing/2014/main" id="{776E1417-3EC4-4FDA-99B0-822CCE5A1CCF}"/>
              </a:ext>
            </a:extLst>
          </p:cNvPr>
          <p:cNvSpPr/>
          <p:nvPr/>
        </p:nvSpPr>
        <p:spPr>
          <a:xfrm>
            <a:off x="7505384" y="3800768"/>
            <a:ext cx="80368" cy="8036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eaLnBrk="0" fontAlgn="base" hangingPunct="0">
              <a:spcBef>
                <a:spcPct val="0"/>
              </a:spcBef>
              <a:spcAft>
                <a:spcPct val="0"/>
              </a:spcAft>
            </a:pPr>
            <a:endParaRPr lang="th-TH" sz="1600">
              <a:solidFill>
                <a:prstClr val="white"/>
              </a:solidFill>
              <a:latin typeface="TH SarabunPSK" panose="020B0500040200020003" pitchFamily="34" charset="-34"/>
              <a:cs typeface="TH SarabunPSK" panose="020B0500040200020003" pitchFamily="34" charset="-34"/>
            </a:endParaRPr>
          </a:p>
        </p:txBody>
      </p:sp>
      <p:sp>
        <p:nvSpPr>
          <p:cNvPr id="79" name="วงรี 49">
            <a:extLst>
              <a:ext uri="{FF2B5EF4-FFF2-40B4-BE49-F238E27FC236}">
                <a16:creationId xmlns:a16="http://schemas.microsoft.com/office/drawing/2014/main" id="{C333C429-80F2-4B4E-8748-4FA65A40CEBB}"/>
              </a:ext>
            </a:extLst>
          </p:cNvPr>
          <p:cNvSpPr/>
          <p:nvPr/>
        </p:nvSpPr>
        <p:spPr>
          <a:xfrm>
            <a:off x="7776906" y="3800769"/>
            <a:ext cx="80368" cy="8036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eaLnBrk="0" fontAlgn="base" hangingPunct="0">
              <a:spcBef>
                <a:spcPct val="0"/>
              </a:spcBef>
              <a:spcAft>
                <a:spcPct val="0"/>
              </a:spcAft>
            </a:pPr>
            <a:endParaRPr lang="th-TH" sz="1600">
              <a:solidFill>
                <a:prstClr val="white"/>
              </a:solidFill>
              <a:latin typeface="TH SarabunPSK" panose="020B0500040200020003" pitchFamily="34" charset="-34"/>
              <a:cs typeface="TH SarabunPSK" panose="020B0500040200020003" pitchFamily="34" charset="-34"/>
            </a:endParaRPr>
          </a:p>
        </p:txBody>
      </p:sp>
      <p:sp>
        <p:nvSpPr>
          <p:cNvPr id="80" name="วงรี 50">
            <a:extLst>
              <a:ext uri="{FF2B5EF4-FFF2-40B4-BE49-F238E27FC236}">
                <a16:creationId xmlns:a16="http://schemas.microsoft.com/office/drawing/2014/main" id="{B2BDF633-FB98-4BE4-B51E-069D8FFDAB5F}"/>
              </a:ext>
            </a:extLst>
          </p:cNvPr>
          <p:cNvSpPr/>
          <p:nvPr/>
        </p:nvSpPr>
        <p:spPr>
          <a:xfrm>
            <a:off x="5979578" y="3787877"/>
            <a:ext cx="120552" cy="1205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eaLnBrk="0" fontAlgn="base" hangingPunct="0">
              <a:spcBef>
                <a:spcPct val="0"/>
              </a:spcBef>
              <a:spcAft>
                <a:spcPct val="0"/>
              </a:spcAft>
            </a:pPr>
            <a:endParaRPr lang="th-TH" sz="1600">
              <a:solidFill>
                <a:prstClr val="white"/>
              </a:solidFill>
              <a:latin typeface="TH SarabunPSK" panose="020B0500040200020003" pitchFamily="34" charset="-34"/>
              <a:cs typeface="TH SarabunPSK" panose="020B0500040200020003" pitchFamily="34" charset="-34"/>
            </a:endParaRPr>
          </a:p>
        </p:txBody>
      </p:sp>
      <p:sp>
        <p:nvSpPr>
          <p:cNvPr id="81" name="วงรี 47">
            <a:extLst>
              <a:ext uri="{FF2B5EF4-FFF2-40B4-BE49-F238E27FC236}">
                <a16:creationId xmlns:a16="http://schemas.microsoft.com/office/drawing/2014/main" id="{EA0CDF63-D57A-4856-B62B-2BF37B992A65}"/>
              </a:ext>
            </a:extLst>
          </p:cNvPr>
          <p:cNvSpPr/>
          <p:nvPr/>
        </p:nvSpPr>
        <p:spPr>
          <a:xfrm>
            <a:off x="6268470" y="3799715"/>
            <a:ext cx="80368" cy="8036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eaLnBrk="0" fontAlgn="base" hangingPunct="0">
              <a:spcBef>
                <a:spcPct val="0"/>
              </a:spcBef>
              <a:spcAft>
                <a:spcPct val="0"/>
              </a:spcAft>
            </a:pPr>
            <a:endParaRPr lang="th-TH" sz="1600">
              <a:solidFill>
                <a:prstClr val="white"/>
              </a:solidFill>
              <a:latin typeface="TH SarabunPSK" panose="020B0500040200020003" pitchFamily="34" charset="-34"/>
              <a:cs typeface="TH SarabunPSK" panose="020B0500040200020003" pitchFamily="34" charset="-34"/>
            </a:endParaRPr>
          </a:p>
        </p:txBody>
      </p:sp>
      <p:sp>
        <p:nvSpPr>
          <p:cNvPr id="82" name="วงรี 48">
            <a:extLst>
              <a:ext uri="{FF2B5EF4-FFF2-40B4-BE49-F238E27FC236}">
                <a16:creationId xmlns:a16="http://schemas.microsoft.com/office/drawing/2014/main" id="{776E1417-3EC4-4FDA-99B0-822CCE5A1CCF}"/>
              </a:ext>
            </a:extLst>
          </p:cNvPr>
          <p:cNvSpPr/>
          <p:nvPr/>
        </p:nvSpPr>
        <p:spPr>
          <a:xfrm>
            <a:off x="6502776" y="3800768"/>
            <a:ext cx="80368" cy="8036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eaLnBrk="0" fontAlgn="base" hangingPunct="0">
              <a:spcBef>
                <a:spcPct val="0"/>
              </a:spcBef>
              <a:spcAft>
                <a:spcPct val="0"/>
              </a:spcAft>
            </a:pPr>
            <a:endParaRPr lang="th-TH" sz="1600">
              <a:solidFill>
                <a:prstClr val="white"/>
              </a:solidFill>
              <a:latin typeface="TH SarabunPSK" panose="020B0500040200020003" pitchFamily="34" charset="-34"/>
              <a:cs typeface="TH SarabunPSK" panose="020B0500040200020003" pitchFamily="34" charset="-34"/>
            </a:endParaRPr>
          </a:p>
        </p:txBody>
      </p:sp>
      <p:sp>
        <p:nvSpPr>
          <p:cNvPr id="83" name="วงรี 49">
            <a:extLst>
              <a:ext uri="{FF2B5EF4-FFF2-40B4-BE49-F238E27FC236}">
                <a16:creationId xmlns:a16="http://schemas.microsoft.com/office/drawing/2014/main" id="{C333C429-80F2-4B4E-8748-4FA65A40CEBB}"/>
              </a:ext>
            </a:extLst>
          </p:cNvPr>
          <p:cNvSpPr/>
          <p:nvPr/>
        </p:nvSpPr>
        <p:spPr>
          <a:xfrm>
            <a:off x="6774298" y="3800769"/>
            <a:ext cx="80368" cy="8036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eaLnBrk="0" fontAlgn="base" hangingPunct="0">
              <a:spcBef>
                <a:spcPct val="0"/>
              </a:spcBef>
              <a:spcAft>
                <a:spcPct val="0"/>
              </a:spcAft>
            </a:pPr>
            <a:endParaRPr lang="th-TH" sz="1600">
              <a:solidFill>
                <a:prstClr val="white"/>
              </a:solidFill>
              <a:latin typeface="TH SarabunPSK" panose="020B0500040200020003" pitchFamily="34" charset="-34"/>
              <a:cs typeface="TH SarabunPSK" panose="020B0500040200020003" pitchFamily="34" charset="-34"/>
            </a:endParaRPr>
          </a:p>
        </p:txBody>
      </p:sp>
      <p:sp>
        <p:nvSpPr>
          <p:cNvPr id="84" name="วงรี 50">
            <a:extLst>
              <a:ext uri="{FF2B5EF4-FFF2-40B4-BE49-F238E27FC236}">
                <a16:creationId xmlns:a16="http://schemas.microsoft.com/office/drawing/2014/main" id="{B2BDF633-FB98-4BE4-B51E-069D8FFDAB5F}"/>
              </a:ext>
            </a:extLst>
          </p:cNvPr>
          <p:cNvSpPr/>
          <p:nvPr/>
        </p:nvSpPr>
        <p:spPr>
          <a:xfrm>
            <a:off x="4986332" y="3787877"/>
            <a:ext cx="120552" cy="1205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eaLnBrk="0" fontAlgn="base" hangingPunct="0">
              <a:spcBef>
                <a:spcPct val="0"/>
              </a:spcBef>
              <a:spcAft>
                <a:spcPct val="0"/>
              </a:spcAft>
            </a:pPr>
            <a:endParaRPr lang="th-TH" sz="1600">
              <a:solidFill>
                <a:prstClr val="white"/>
              </a:solidFill>
              <a:latin typeface="TH SarabunPSK" panose="020B0500040200020003" pitchFamily="34" charset="-34"/>
              <a:cs typeface="TH SarabunPSK" panose="020B0500040200020003" pitchFamily="34" charset="-34"/>
            </a:endParaRPr>
          </a:p>
        </p:txBody>
      </p:sp>
      <p:sp>
        <p:nvSpPr>
          <p:cNvPr id="85" name="วงรี 47">
            <a:extLst>
              <a:ext uri="{FF2B5EF4-FFF2-40B4-BE49-F238E27FC236}">
                <a16:creationId xmlns:a16="http://schemas.microsoft.com/office/drawing/2014/main" id="{EA0CDF63-D57A-4856-B62B-2BF37B992A65}"/>
              </a:ext>
            </a:extLst>
          </p:cNvPr>
          <p:cNvSpPr/>
          <p:nvPr/>
        </p:nvSpPr>
        <p:spPr>
          <a:xfrm>
            <a:off x="5275224" y="3799715"/>
            <a:ext cx="80368" cy="8036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eaLnBrk="0" fontAlgn="base" hangingPunct="0">
              <a:spcBef>
                <a:spcPct val="0"/>
              </a:spcBef>
              <a:spcAft>
                <a:spcPct val="0"/>
              </a:spcAft>
            </a:pPr>
            <a:endParaRPr lang="th-TH" sz="1600">
              <a:solidFill>
                <a:prstClr val="white"/>
              </a:solidFill>
              <a:latin typeface="TH SarabunPSK" panose="020B0500040200020003" pitchFamily="34" charset="-34"/>
              <a:cs typeface="TH SarabunPSK" panose="020B0500040200020003" pitchFamily="34" charset="-34"/>
            </a:endParaRPr>
          </a:p>
        </p:txBody>
      </p:sp>
      <p:sp>
        <p:nvSpPr>
          <p:cNvPr id="86" name="วงรี 48">
            <a:extLst>
              <a:ext uri="{FF2B5EF4-FFF2-40B4-BE49-F238E27FC236}">
                <a16:creationId xmlns:a16="http://schemas.microsoft.com/office/drawing/2014/main" id="{776E1417-3EC4-4FDA-99B0-822CCE5A1CCF}"/>
              </a:ext>
            </a:extLst>
          </p:cNvPr>
          <p:cNvSpPr/>
          <p:nvPr/>
        </p:nvSpPr>
        <p:spPr>
          <a:xfrm>
            <a:off x="5509530" y="3800768"/>
            <a:ext cx="80368" cy="8036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eaLnBrk="0" fontAlgn="base" hangingPunct="0">
              <a:spcBef>
                <a:spcPct val="0"/>
              </a:spcBef>
              <a:spcAft>
                <a:spcPct val="0"/>
              </a:spcAft>
            </a:pPr>
            <a:endParaRPr lang="th-TH" sz="1600">
              <a:solidFill>
                <a:prstClr val="white"/>
              </a:solidFill>
              <a:latin typeface="TH SarabunPSK" panose="020B0500040200020003" pitchFamily="34" charset="-34"/>
              <a:cs typeface="TH SarabunPSK" panose="020B0500040200020003" pitchFamily="34" charset="-34"/>
            </a:endParaRPr>
          </a:p>
        </p:txBody>
      </p:sp>
      <p:sp>
        <p:nvSpPr>
          <p:cNvPr id="87" name="วงรี 49">
            <a:extLst>
              <a:ext uri="{FF2B5EF4-FFF2-40B4-BE49-F238E27FC236}">
                <a16:creationId xmlns:a16="http://schemas.microsoft.com/office/drawing/2014/main" id="{C333C429-80F2-4B4E-8748-4FA65A40CEBB}"/>
              </a:ext>
            </a:extLst>
          </p:cNvPr>
          <p:cNvSpPr/>
          <p:nvPr/>
        </p:nvSpPr>
        <p:spPr>
          <a:xfrm>
            <a:off x="5781052" y="3800769"/>
            <a:ext cx="80368" cy="8036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eaLnBrk="0" fontAlgn="base" hangingPunct="0">
              <a:spcBef>
                <a:spcPct val="0"/>
              </a:spcBef>
              <a:spcAft>
                <a:spcPct val="0"/>
              </a:spcAft>
            </a:pPr>
            <a:endParaRPr lang="th-TH" sz="1600">
              <a:solidFill>
                <a:prstClr val="white"/>
              </a:solidFill>
              <a:latin typeface="TH SarabunPSK" panose="020B0500040200020003" pitchFamily="34" charset="-34"/>
              <a:cs typeface="TH SarabunPSK" panose="020B0500040200020003" pitchFamily="34" charset="-34"/>
            </a:endParaRPr>
          </a:p>
        </p:txBody>
      </p:sp>
      <p:sp>
        <p:nvSpPr>
          <p:cNvPr id="88" name="วงรี 50">
            <a:extLst>
              <a:ext uri="{FF2B5EF4-FFF2-40B4-BE49-F238E27FC236}">
                <a16:creationId xmlns:a16="http://schemas.microsoft.com/office/drawing/2014/main" id="{B2BDF633-FB98-4BE4-B51E-069D8FFDAB5F}"/>
              </a:ext>
            </a:extLst>
          </p:cNvPr>
          <p:cNvSpPr/>
          <p:nvPr/>
        </p:nvSpPr>
        <p:spPr>
          <a:xfrm>
            <a:off x="4003262" y="3780677"/>
            <a:ext cx="120552" cy="1205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eaLnBrk="0" fontAlgn="base" hangingPunct="0">
              <a:spcBef>
                <a:spcPct val="0"/>
              </a:spcBef>
              <a:spcAft>
                <a:spcPct val="0"/>
              </a:spcAft>
            </a:pPr>
            <a:endParaRPr lang="th-TH" sz="1600">
              <a:solidFill>
                <a:prstClr val="white"/>
              </a:solidFill>
              <a:latin typeface="TH SarabunPSK" panose="020B0500040200020003" pitchFamily="34" charset="-34"/>
              <a:cs typeface="TH SarabunPSK" panose="020B0500040200020003" pitchFamily="34" charset="-34"/>
            </a:endParaRPr>
          </a:p>
        </p:txBody>
      </p:sp>
      <p:sp>
        <p:nvSpPr>
          <p:cNvPr id="89" name="วงรี 88">
            <a:extLst>
              <a:ext uri="{FF2B5EF4-FFF2-40B4-BE49-F238E27FC236}">
                <a16:creationId xmlns:a16="http://schemas.microsoft.com/office/drawing/2014/main" id="{EA0CDF63-D57A-4856-B62B-2BF37B992A65}"/>
              </a:ext>
            </a:extLst>
          </p:cNvPr>
          <p:cNvSpPr/>
          <p:nvPr/>
        </p:nvSpPr>
        <p:spPr>
          <a:xfrm>
            <a:off x="4292154" y="3792514"/>
            <a:ext cx="80368" cy="8036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eaLnBrk="0" fontAlgn="base" hangingPunct="0">
              <a:spcBef>
                <a:spcPct val="0"/>
              </a:spcBef>
              <a:spcAft>
                <a:spcPct val="0"/>
              </a:spcAft>
            </a:pPr>
            <a:endParaRPr lang="th-TH" sz="1600">
              <a:solidFill>
                <a:prstClr val="white"/>
              </a:solidFill>
              <a:latin typeface="TH SarabunPSK" panose="020B0500040200020003" pitchFamily="34" charset="-34"/>
              <a:cs typeface="TH SarabunPSK" panose="020B0500040200020003" pitchFamily="34" charset="-34"/>
            </a:endParaRPr>
          </a:p>
        </p:txBody>
      </p:sp>
      <p:sp>
        <p:nvSpPr>
          <p:cNvPr id="90" name="วงรี 89">
            <a:extLst>
              <a:ext uri="{FF2B5EF4-FFF2-40B4-BE49-F238E27FC236}">
                <a16:creationId xmlns:a16="http://schemas.microsoft.com/office/drawing/2014/main" id="{776E1417-3EC4-4FDA-99B0-822CCE5A1CCF}"/>
              </a:ext>
            </a:extLst>
          </p:cNvPr>
          <p:cNvSpPr/>
          <p:nvPr/>
        </p:nvSpPr>
        <p:spPr>
          <a:xfrm>
            <a:off x="4526460" y="3793567"/>
            <a:ext cx="80368" cy="8036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eaLnBrk="0" fontAlgn="base" hangingPunct="0">
              <a:spcBef>
                <a:spcPct val="0"/>
              </a:spcBef>
              <a:spcAft>
                <a:spcPct val="0"/>
              </a:spcAft>
            </a:pPr>
            <a:endParaRPr lang="th-TH" sz="1600">
              <a:solidFill>
                <a:prstClr val="white"/>
              </a:solidFill>
              <a:latin typeface="TH SarabunPSK" panose="020B0500040200020003" pitchFamily="34" charset="-34"/>
              <a:cs typeface="TH SarabunPSK" panose="020B0500040200020003" pitchFamily="34" charset="-34"/>
            </a:endParaRPr>
          </a:p>
        </p:txBody>
      </p:sp>
      <p:sp>
        <p:nvSpPr>
          <p:cNvPr id="91" name="วงรี 90">
            <a:extLst>
              <a:ext uri="{FF2B5EF4-FFF2-40B4-BE49-F238E27FC236}">
                <a16:creationId xmlns:a16="http://schemas.microsoft.com/office/drawing/2014/main" id="{C333C429-80F2-4B4E-8748-4FA65A40CEBB}"/>
              </a:ext>
            </a:extLst>
          </p:cNvPr>
          <p:cNvSpPr/>
          <p:nvPr/>
        </p:nvSpPr>
        <p:spPr>
          <a:xfrm>
            <a:off x="4797982" y="3793568"/>
            <a:ext cx="80368" cy="8036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eaLnBrk="0" fontAlgn="base" hangingPunct="0">
              <a:spcBef>
                <a:spcPct val="0"/>
              </a:spcBef>
              <a:spcAft>
                <a:spcPct val="0"/>
              </a:spcAft>
            </a:pPr>
            <a:endParaRPr lang="th-TH" sz="1600">
              <a:solidFill>
                <a:prstClr val="white"/>
              </a:solidFill>
              <a:latin typeface="TH SarabunPSK" panose="020B0500040200020003" pitchFamily="34" charset="-34"/>
              <a:cs typeface="TH SarabunPSK" panose="020B0500040200020003" pitchFamily="34" charset="-34"/>
            </a:endParaRPr>
          </a:p>
        </p:txBody>
      </p:sp>
      <p:sp>
        <p:nvSpPr>
          <p:cNvPr id="92" name="วงรี 91">
            <a:extLst>
              <a:ext uri="{FF2B5EF4-FFF2-40B4-BE49-F238E27FC236}">
                <a16:creationId xmlns:a16="http://schemas.microsoft.com/office/drawing/2014/main" id="{B2BDF633-FB98-4BE4-B51E-069D8FFDAB5F}"/>
              </a:ext>
            </a:extLst>
          </p:cNvPr>
          <p:cNvSpPr/>
          <p:nvPr/>
        </p:nvSpPr>
        <p:spPr>
          <a:xfrm>
            <a:off x="3015086" y="3787877"/>
            <a:ext cx="120552" cy="1205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eaLnBrk="0" fontAlgn="base" hangingPunct="0">
              <a:spcBef>
                <a:spcPct val="0"/>
              </a:spcBef>
              <a:spcAft>
                <a:spcPct val="0"/>
              </a:spcAft>
            </a:pPr>
            <a:endParaRPr lang="th-TH" sz="1600">
              <a:solidFill>
                <a:prstClr val="white"/>
              </a:solidFill>
              <a:latin typeface="TH SarabunPSK" panose="020B0500040200020003" pitchFamily="34" charset="-34"/>
              <a:cs typeface="TH SarabunPSK" panose="020B0500040200020003" pitchFamily="34" charset="-34"/>
            </a:endParaRPr>
          </a:p>
        </p:txBody>
      </p:sp>
      <p:sp>
        <p:nvSpPr>
          <p:cNvPr id="93" name="วงรี 47">
            <a:extLst>
              <a:ext uri="{FF2B5EF4-FFF2-40B4-BE49-F238E27FC236}">
                <a16:creationId xmlns:a16="http://schemas.microsoft.com/office/drawing/2014/main" id="{EA0CDF63-D57A-4856-B62B-2BF37B992A65}"/>
              </a:ext>
            </a:extLst>
          </p:cNvPr>
          <p:cNvSpPr/>
          <p:nvPr/>
        </p:nvSpPr>
        <p:spPr>
          <a:xfrm>
            <a:off x="3303978" y="3799715"/>
            <a:ext cx="80368" cy="8036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eaLnBrk="0" fontAlgn="base" hangingPunct="0">
              <a:spcBef>
                <a:spcPct val="0"/>
              </a:spcBef>
              <a:spcAft>
                <a:spcPct val="0"/>
              </a:spcAft>
            </a:pPr>
            <a:endParaRPr lang="th-TH" sz="1600">
              <a:solidFill>
                <a:prstClr val="white"/>
              </a:solidFill>
              <a:latin typeface="TH SarabunPSK" panose="020B0500040200020003" pitchFamily="34" charset="-34"/>
              <a:cs typeface="TH SarabunPSK" panose="020B0500040200020003" pitchFamily="34" charset="-34"/>
            </a:endParaRPr>
          </a:p>
        </p:txBody>
      </p:sp>
      <p:sp>
        <p:nvSpPr>
          <p:cNvPr id="94" name="วงรี 48">
            <a:extLst>
              <a:ext uri="{FF2B5EF4-FFF2-40B4-BE49-F238E27FC236}">
                <a16:creationId xmlns:a16="http://schemas.microsoft.com/office/drawing/2014/main" id="{776E1417-3EC4-4FDA-99B0-822CCE5A1CCF}"/>
              </a:ext>
            </a:extLst>
          </p:cNvPr>
          <p:cNvSpPr/>
          <p:nvPr/>
        </p:nvSpPr>
        <p:spPr>
          <a:xfrm>
            <a:off x="3538284" y="3800768"/>
            <a:ext cx="80368" cy="8036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eaLnBrk="0" fontAlgn="base" hangingPunct="0">
              <a:spcBef>
                <a:spcPct val="0"/>
              </a:spcBef>
              <a:spcAft>
                <a:spcPct val="0"/>
              </a:spcAft>
            </a:pPr>
            <a:endParaRPr lang="th-TH" sz="1600">
              <a:solidFill>
                <a:prstClr val="white"/>
              </a:solidFill>
              <a:latin typeface="TH SarabunPSK" panose="020B0500040200020003" pitchFamily="34" charset="-34"/>
              <a:cs typeface="TH SarabunPSK" panose="020B0500040200020003" pitchFamily="34" charset="-34"/>
            </a:endParaRPr>
          </a:p>
        </p:txBody>
      </p:sp>
      <p:sp>
        <p:nvSpPr>
          <p:cNvPr id="95" name="วงรี 49">
            <a:extLst>
              <a:ext uri="{FF2B5EF4-FFF2-40B4-BE49-F238E27FC236}">
                <a16:creationId xmlns:a16="http://schemas.microsoft.com/office/drawing/2014/main" id="{C333C429-80F2-4B4E-8748-4FA65A40CEBB}"/>
              </a:ext>
            </a:extLst>
          </p:cNvPr>
          <p:cNvSpPr/>
          <p:nvPr/>
        </p:nvSpPr>
        <p:spPr>
          <a:xfrm>
            <a:off x="3809806" y="3800769"/>
            <a:ext cx="80368" cy="8036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eaLnBrk="0" fontAlgn="base" hangingPunct="0">
              <a:spcBef>
                <a:spcPct val="0"/>
              </a:spcBef>
              <a:spcAft>
                <a:spcPct val="0"/>
              </a:spcAft>
            </a:pPr>
            <a:endParaRPr lang="th-TH" sz="1600">
              <a:solidFill>
                <a:prstClr val="white"/>
              </a:solidFill>
              <a:latin typeface="TH SarabunPSK" panose="020B0500040200020003" pitchFamily="34" charset="-34"/>
              <a:cs typeface="TH SarabunPSK" panose="020B0500040200020003" pitchFamily="34" charset="-34"/>
            </a:endParaRPr>
          </a:p>
        </p:txBody>
      </p:sp>
      <p:sp>
        <p:nvSpPr>
          <p:cNvPr id="96" name="วงรี 50">
            <a:extLst>
              <a:ext uri="{FF2B5EF4-FFF2-40B4-BE49-F238E27FC236}">
                <a16:creationId xmlns:a16="http://schemas.microsoft.com/office/drawing/2014/main" id="{B2BDF633-FB98-4BE4-B51E-069D8FFDAB5F}"/>
              </a:ext>
            </a:extLst>
          </p:cNvPr>
          <p:cNvSpPr/>
          <p:nvPr/>
        </p:nvSpPr>
        <p:spPr>
          <a:xfrm>
            <a:off x="2015962" y="3790186"/>
            <a:ext cx="120552" cy="1205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eaLnBrk="0" fontAlgn="base" hangingPunct="0">
              <a:spcBef>
                <a:spcPct val="0"/>
              </a:spcBef>
              <a:spcAft>
                <a:spcPct val="0"/>
              </a:spcAft>
            </a:pPr>
            <a:endParaRPr lang="th-TH" sz="1600">
              <a:solidFill>
                <a:prstClr val="white"/>
              </a:solidFill>
              <a:latin typeface="TH SarabunPSK" panose="020B0500040200020003" pitchFamily="34" charset="-34"/>
              <a:cs typeface="TH SarabunPSK" panose="020B0500040200020003" pitchFamily="34" charset="-34"/>
            </a:endParaRPr>
          </a:p>
        </p:txBody>
      </p:sp>
      <p:sp>
        <p:nvSpPr>
          <p:cNvPr id="97" name="วงรี 47">
            <a:extLst>
              <a:ext uri="{FF2B5EF4-FFF2-40B4-BE49-F238E27FC236}">
                <a16:creationId xmlns:a16="http://schemas.microsoft.com/office/drawing/2014/main" id="{EA0CDF63-D57A-4856-B62B-2BF37B992A65}"/>
              </a:ext>
            </a:extLst>
          </p:cNvPr>
          <p:cNvSpPr/>
          <p:nvPr/>
        </p:nvSpPr>
        <p:spPr>
          <a:xfrm>
            <a:off x="2304854" y="3802023"/>
            <a:ext cx="80368" cy="8036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eaLnBrk="0" fontAlgn="base" hangingPunct="0">
              <a:spcBef>
                <a:spcPct val="0"/>
              </a:spcBef>
              <a:spcAft>
                <a:spcPct val="0"/>
              </a:spcAft>
            </a:pPr>
            <a:endParaRPr lang="th-TH" sz="1600">
              <a:solidFill>
                <a:prstClr val="white"/>
              </a:solidFill>
              <a:latin typeface="TH SarabunPSK" panose="020B0500040200020003" pitchFamily="34" charset="-34"/>
              <a:cs typeface="TH SarabunPSK" panose="020B0500040200020003" pitchFamily="34" charset="-34"/>
            </a:endParaRPr>
          </a:p>
        </p:txBody>
      </p:sp>
      <p:sp>
        <p:nvSpPr>
          <p:cNvPr id="98" name="วงรี 48">
            <a:extLst>
              <a:ext uri="{FF2B5EF4-FFF2-40B4-BE49-F238E27FC236}">
                <a16:creationId xmlns:a16="http://schemas.microsoft.com/office/drawing/2014/main" id="{776E1417-3EC4-4FDA-99B0-822CCE5A1CCF}"/>
              </a:ext>
            </a:extLst>
          </p:cNvPr>
          <p:cNvSpPr/>
          <p:nvPr/>
        </p:nvSpPr>
        <p:spPr>
          <a:xfrm>
            <a:off x="2539161" y="3803076"/>
            <a:ext cx="80368" cy="8036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eaLnBrk="0" fontAlgn="base" hangingPunct="0">
              <a:spcBef>
                <a:spcPct val="0"/>
              </a:spcBef>
              <a:spcAft>
                <a:spcPct val="0"/>
              </a:spcAft>
            </a:pPr>
            <a:endParaRPr lang="th-TH" sz="1600">
              <a:solidFill>
                <a:prstClr val="white"/>
              </a:solidFill>
              <a:latin typeface="TH SarabunPSK" panose="020B0500040200020003" pitchFamily="34" charset="-34"/>
              <a:cs typeface="TH SarabunPSK" panose="020B0500040200020003" pitchFamily="34" charset="-34"/>
            </a:endParaRPr>
          </a:p>
        </p:txBody>
      </p:sp>
      <p:sp>
        <p:nvSpPr>
          <p:cNvPr id="99" name="วงรี 49">
            <a:extLst>
              <a:ext uri="{FF2B5EF4-FFF2-40B4-BE49-F238E27FC236}">
                <a16:creationId xmlns:a16="http://schemas.microsoft.com/office/drawing/2014/main" id="{C333C429-80F2-4B4E-8748-4FA65A40CEBB}"/>
              </a:ext>
            </a:extLst>
          </p:cNvPr>
          <p:cNvSpPr/>
          <p:nvPr/>
        </p:nvSpPr>
        <p:spPr>
          <a:xfrm>
            <a:off x="2810682" y="3803077"/>
            <a:ext cx="80368" cy="8036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eaLnBrk="0" fontAlgn="base" hangingPunct="0">
              <a:spcBef>
                <a:spcPct val="0"/>
              </a:spcBef>
              <a:spcAft>
                <a:spcPct val="0"/>
              </a:spcAft>
            </a:pPr>
            <a:endParaRPr lang="th-TH" sz="1600">
              <a:solidFill>
                <a:prstClr val="white"/>
              </a:solidFill>
              <a:latin typeface="TH SarabunPSK" panose="020B0500040200020003" pitchFamily="34" charset="-34"/>
              <a:cs typeface="TH SarabunPSK" panose="020B0500040200020003" pitchFamily="34" charset="-34"/>
            </a:endParaRPr>
          </a:p>
        </p:txBody>
      </p:sp>
      <p:sp>
        <p:nvSpPr>
          <p:cNvPr id="100" name="วงรี 50">
            <a:extLst>
              <a:ext uri="{FF2B5EF4-FFF2-40B4-BE49-F238E27FC236}">
                <a16:creationId xmlns:a16="http://schemas.microsoft.com/office/drawing/2014/main" id="{B2BDF633-FB98-4BE4-B51E-069D8FFDAB5F}"/>
              </a:ext>
            </a:extLst>
          </p:cNvPr>
          <p:cNvSpPr/>
          <p:nvPr/>
        </p:nvSpPr>
        <p:spPr>
          <a:xfrm>
            <a:off x="1040731" y="3787877"/>
            <a:ext cx="120552" cy="1205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eaLnBrk="0" fontAlgn="base" hangingPunct="0">
              <a:spcBef>
                <a:spcPct val="0"/>
              </a:spcBef>
              <a:spcAft>
                <a:spcPct val="0"/>
              </a:spcAft>
            </a:pPr>
            <a:endParaRPr lang="th-TH" sz="1600">
              <a:solidFill>
                <a:prstClr val="white"/>
              </a:solidFill>
              <a:latin typeface="TH SarabunPSK" panose="020B0500040200020003" pitchFamily="34" charset="-34"/>
              <a:cs typeface="TH SarabunPSK" panose="020B0500040200020003" pitchFamily="34" charset="-34"/>
            </a:endParaRPr>
          </a:p>
        </p:txBody>
      </p:sp>
      <p:sp>
        <p:nvSpPr>
          <p:cNvPr id="101" name="วงรี 47">
            <a:extLst>
              <a:ext uri="{FF2B5EF4-FFF2-40B4-BE49-F238E27FC236}">
                <a16:creationId xmlns:a16="http://schemas.microsoft.com/office/drawing/2014/main" id="{EA0CDF63-D57A-4856-B62B-2BF37B992A65}"/>
              </a:ext>
            </a:extLst>
          </p:cNvPr>
          <p:cNvSpPr/>
          <p:nvPr/>
        </p:nvSpPr>
        <p:spPr>
          <a:xfrm>
            <a:off x="1329623" y="3799715"/>
            <a:ext cx="80368" cy="8036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eaLnBrk="0" fontAlgn="base" hangingPunct="0">
              <a:spcBef>
                <a:spcPct val="0"/>
              </a:spcBef>
              <a:spcAft>
                <a:spcPct val="0"/>
              </a:spcAft>
            </a:pPr>
            <a:endParaRPr lang="th-TH" sz="1600">
              <a:solidFill>
                <a:prstClr val="white"/>
              </a:solidFill>
              <a:latin typeface="TH SarabunPSK" panose="020B0500040200020003" pitchFamily="34" charset="-34"/>
              <a:cs typeface="TH SarabunPSK" panose="020B0500040200020003" pitchFamily="34" charset="-34"/>
            </a:endParaRPr>
          </a:p>
        </p:txBody>
      </p:sp>
      <p:sp>
        <p:nvSpPr>
          <p:cNvPr id="102" name="วงรี 48">
            <a:extLst>
              <a:ext uri="{FF2B5EF4-FFF2-40B4-BE49-F238E27FC236}">
                <a16:creationId xmlns:a16="http://schemas.microsoft.com/office/drawing/2014/main" id="{776E1417-3EC4-4FDA-99B0-822CCE5A1CCF}"/>
              </a:ext>
            </a:extLst>
          </p:cNvPr>
          <p:cNvSpPr/>
          <p:nvPr/>
        </p:nvSpPr>
        <p:spPr>
          <a:xfrm>
            <a:off x="1563930" y="3800768"/>
            <a:ext cx="80368" cy="8036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eaLnBrk="0" fontAlgn="base" hangingPunct="0">
              <a:spcBef>
                <a:spcPct val="0"/>
              </a:spcBef>
              <a:spcAft>
                <a:spcPct val="0"/>
              </a:spcAft>
            </a:pPr>
            <a:endParaRPr lang="th-TH" sz="1600">
              <a:solidFill>
                <a:prstClr val="white"/>
              </a:solidFill>
              <a:latin typeface="TH SarabunPSK" panose="020B0500040200020003" pitchFamily="34" charset="-34"/>
              <a:cs typeface="TH SarabunPSK" panose="020B0500040200020003" pitchFamily="34" charset="-34"/>
            </a:endParaRPr>
          </a:p>
        </p:txBody>
      </p:sp>
      <p:sp>
        <p:nvSpPr>
          <p:cNvPr id="103" name="วงรี 49">
            <a:extLst>
              <a:ext uri="{FF2B5EF4-FFF2-40B4-BE49-F238E27FC236}">
                <a16:creationId xmlns:a16="http://schemas.microsoft.com/office/drawing/2014/main" id="{C333C429-80F2-4B4E-8748-4FA65A40CEBB}"/>
              </a:ext>
            </a:extLst>
          </p:cNvPr>
          <p:cNvSpPr/>
          <p:nvPr/>
        </p:nvSpPr>
        <p:spPr>
          <a:xfrm>
            <a:off x="1835451" y="3800769"/>
            <a:ext cx="80368" cy="8036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eaLnBrk="0" fontAlgn="base" hangingPunct="0">
              <a:spcBef>
                <a:spcPct val="0"/>
              </a:spcBef>
              <a:spcAft>
                <a:spcPct val="0"/>
              </a:spcAft>
            </a:pPr>
            <a:endParaRPr lang="th-TH" sz="1600">
              <a:solidFill>
                <a:prstClr val="white"/>
              </a:solidFill>
              <a:latin typeface="TH SarabunPSK" panose="020B0500040200020003" pitchFamily="34" charset="-34"/>
              <a:cs typeface="TH SarabunPSK" panose="020B0500040200020003" pitchFamily="34" charset="-34"/>
            </a:endParaRPr>
          </a:p>
        </p:txBody>
      </p:sp>
      <p:sp>
        <p:nvSpPr>
          <p:cNvPr id="104" name="วงรี 50">
            <a:extLst>
              <a:ext uri="{FF2B5EF4-FFF2-40B4-BE49-F238E27FC236}">
                <a16:creationId xmlns:a16="http://schemas.microsoft.com/office/drawing/2014/main" id="{B2BDF633-FB98-4BE4-B51E-069D8FFDAB5F}"/>
              </a:ext>
            </a:extLst>
          </p:cNvPr>
          <p:cNvSpPr/>
          <p:nvPr/>
        </p:nvSpPr>
        <p:spPr>
          <a:xfrm>
            <a:off x="66509" y="3787877"/>
            <a:ext cx="120552" cy="1205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eaLnBrk="0" fontAlgn="base" hangingPunct="0">
              <a:spcBef>
                <a:spcPct val="0"/>
              </a:spcBef>
              <a:spcAft>
                <a:spcPct val="0"/>
              </a:spcAft>
            </a:pPr>
            <a:endParaRPr lang="th-TH" sz="1600">
              <a:solidFill>
                <a:prstClr val="white"/>
              </a:solidFill>
              <a:latin typeface="TH SarabunPSK" panose="020B0500040200020003" pitchFamily="34" charset="-34"/>
              <a:cs typeface="TH SarabunPSK" panose="020B0500040200020003" pitchFamily="34" charset="-34"/>
            </a:endParaRPr>
          </a:p>
        </p:txBody>
      </p:sp>
      <p:sp>
        <p:nvSpPr>
          <p:cNvPr id="105" name="วงรี 47">
            <a:extLst>
              <a:ext uri="{FF2B5EF4-FFF2-40B4-BE49-F238E27FC236}">
                <a16:creationId xmlns:a16="http://schemas.microsoft.com/office/drawing/2014/main" id="{EA0CDF63-D57A-4856-B62B-2BF37B992A65}"/>
              </a:ext>
            </a:extLst>
          </p:cNvPr>
          <p:cNvSpPr/>
          <p:nvPr/>
        </p:nvSpPr>
        <p:spPr>
          <a:xfrm>
            <a:off x="355401" y="3799715"/>
            <a:ext cx="80368" cy="8036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eaLnBrk="0" fontAlgn="base" hangingPunct="0">
              <a:spcBef>
                <a:spcPct val="0"/>
              </a:spcBef>
              <a:spcAft>
                <a:spcPct val="0"/>
              </a:spcAft>
            </a:pPr>
            <a:endParaRPr lang="th-TH" sz="1600">
              <a:solidFill>
                <a:prstClr val="white"/>
              </a:solidFill>
              <a:latin typeface="TH SarabunPSK" panose="020B0500040200020003" pitchFamily="34" charset="-34"/>
              <a:cs typeface="TH SarabunPSK" panose="020B0500040200020003" pitchFamily="34" charset="-34"/>
            </a:endParaRPr>
          </a:p>
        </p:txBody>
      </p:sp>
      <p:sp>
        <p:nvSpPr>
          <p:cNvPr id="106" name="วงรี 48">
            <a:extLst>
              <a:ext uri="{FF2B5EF4-FFF2-40B4-BE49-F238E27FC236}">
                <a16:creationId xmlns:a16="http://schemas.microsoft.com/office/drawing/2014/main" id="{776E1417-3EC4-4FDA-99B0-822CCE5A1CCF}"/>
              </a:ext>
            </a:extLst>
          </p:cNvPr>
          <p:cNvSpPr/>
          <p:nvPr/>
        </p:nvSpPr>
        <p:spPr>
          <a:xfrm>
            <a:off x="586739" y="3800768"/>
            <a:ext cx="80368" cy="8036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eaLnBrk="0" fontAlgn="base" hangingPunct="0">
              <a:spcBef>
                <a:spcPct val="0"/>
              </a:spcBef>
              <a:spcAft>
                <a:spcPct val="0"/>
              </a:spcAft>
            </a:pPr>
            <a:endParaRPr lang="th-TH" sz="1600">
              <a:solidFill>
                <a:prstClr val="white"/>
              </a:solidFill>
              <a:latin typeface="TH SarabunPSK" panose="020B0500040200020003" pitchFamily="34" charset="-34"/>
              <a:cs typeface="TH SarabunPSK" panose="020B0500040200020003" pitchFamily="34" charset="-34"/>
            </a:endParaRPr>
          </a:p>
        </p:txBody>
      </p:sp>
      <p:sp>
        <p:nvSpPr>
          <p:cNvPr id="107" name="วงรี 49">
            <a:extLst>
              <a:ext uri="{FF2B5EF4-FFF2-40B4-BE49-F238E27FC236}">
                <a16:creationId xmlns:a16="http://schemas.microsoft.com/office/drawing/2014/main" id="{C333C429-80F2-4B4E-8748-4FA65A40CEBB}"/>
              </a:ext>
            </a:extLst>
          </p:cNvPr>
          <p:cNvSpPr/>
          <p:nvPr/>
        </p:nvSpPr>
        <p:spPr>
          <a:xfrm>
            <a:off x="858261" y="3800769"/>
            <a:ext cx="80368" cy="8036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eaLnBrk="0" fontAlgn="base" hangingPunct="0">
              <a:spcBef>
                <a:spcPct val="0"/>
              </a:spcBef>
              <a:spcAft>
                <a:spcPct val="0"/>
              </a:spcAft>
            </a:pPr>
            <a:endParaRPr lang="th-TH" sz="1600">
              <a:solidFill>
                <a:prstClr val="white"/>
              </a:solidFill>
              <a:latin typeface="TH SarabunPSK" panose="020B0500040200020003" pitchFamily="34" charset="-34"/>
              <a:cs typeface="TH SarabunPSK" panose="020B0500040200020003" pitchFamily="34" charset="-34"/>
            </a:endParaRPr>
          </a:p>
        </p:txBody>
      </p:sp>
      <p:grpSp>
        <p:nvGrpSpPr>
          <p:cNvPr id="108" name="กลุ่ม 77">
            <a:extLst>
              <a:ext uri="{FF2B5EF4-FFF2-40B4-BE49-F238E27FC236}">
                <a16:creationId xmlns:a16="http://schemas.microsoft.com/office/drawing/2014/main" id="{4488CB5F-5C1D-4EE9-9BDB-5E24EEBBE33E}"/>
              </a:ext>
            </a:extLst>
          </p:cNvPr>
          <p:cNvGrpSpPr/>
          <p:nvPr/>
        </p:nvGrpSpPr>
        <p:grpSpPr>
          <a:xfrm>
            <a:off x="2681403" y="1546957"/>
            <a:ext cx="2729440" cy="1657106"/>
            <a:chOff x="-110986" y="4355000"/>
            <a:chExt cx="2523344" cy="1298773"/>
          </a:xfrm>
        </p:grpSpPr>
        <p:sp>
          <p:nvSpPr>
            <p:cNvPr id="109" name="สี่เหลี่ยมมุมมน 58">
              <a:extLst>
                <a:ext uri="{FF2B5EF4-FFF2-40B4-BE49-F238E27FC236}">
                  <a16:creationId xmlns:a16="http://schemas.microsoft.com/office/drawing/2014/main" id="{C42EF539-7B67-49AC-90C4-AFB805E63182}"/>
                </a:ext>
              </a:extLst>
            </p:cNvPr>
            <p:cNvSpPr/>
            <p:nvPr/>
          </p:nvSpPr>
          <p:spPr>
            <a:xfrm>
              <a:off x="-110986" y="4464798"/>
              <a:ext cx="2413593" cy="118897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eaLnBrk="0" fontAlgn="base" hangingPunct="0">
                <a:spcBef>
                  <a:spcPct val="0"/>
                </a:spcBef>
                <a:spcAft>
                  <a:spcPct val="0"/>
                </a:spcAft>
              </a:pPr>
              <a:endParaRPr lang="th-TH" sz="1600">
                <a:solidFill>
                  <a:prstClr val="white"/>
                </a:solidFill>
                <a:latin typeface="TH SarabunPSK" panose="020B0500040200020003" pitchFamily="34" charset="-34"/>
                <a:cs typeface="TH SarabunPSK" panose="020B0500040200020003" pitchFamily="34" charset="-34"/>
              </a:endParaRPr>
            </a:p>
          </p:txBody>
        </p:sp>
        <p:sp>
          <p:nvSpPr>
            <p:cNvPr id="110" name="สี่เหลี่ยมผืนผ้า 60">
              <a:extLst>
                <a:ext uri="{FF2B5EF4-FFF2-40B4-BE49-F238E27FC236}">
                  <a16:creationId xmlns:a16="http://schemas.microsoft.com/office/drawing/2014/main" id="{AD3E1B56-1178-446F-A09A-ADEFE7642402}"/>
                </a:ext>
              </a:extLst>
            </p:cNvPr>
            <p:cNvSpPr/>
            <p:nvPr/>
          </p:nvSpPr>
          <p:spPr>
            <a:xfrm>
              <a:off x="-94164" y="4355000"/>
              <a:ext cx="2506522" cy="265345"/>
            </a:xfrm>
            <a:prstGeom prst="rect">
              <a:avLst/>
            </a:prstGeom>
          </p:spPr>
          <p:txBody>
            <a:bodyPr wrap="square">
              <a:spAutoFit/>
            </a:bodyPr>
            <a:lstStyle/>
            <a:p>
              <a:pPr defTabSz="914355" eaLnBrk="0" fontAlgn="base" hangingPunct="0">
                <a:spcBef>
                  <a:spcPct val="0"/>
                </a:spcBef>
                <a:spcAft>
                  <a:spcPct val="0"/>
                </a:spcAft>
              </a:pPr>
              <a:endParaRPr lang="th-TH" sz="1600" b="1" dirty="0">
                <a:solidFill>
                  <a:prstClr val="black"/>
                </a:solidFill>
                <a:latin typeface="TH SarabunPSK" pitchFamily="34" charset="-34"/>
                <a:cs typeface="TH SarabunPSK" pitchFamily="34" charset="-34"/>
              </a:endParaRPr>
            </a:p>
          </p:txBody>
        </p:sp>
      </p:grpSp>
      <p:sp>
        <p:nvSpPr>
          <p:cNvPr id="111" name="สี่เหลี่ยมผืนผ้า 60">
            <a:extLst>
              <a:ext uri="{FF2B5EF4-FFF2-40B4-BE49-F238E27FC236}">
                <a16:creationId xmlns:a16="http://schemas.microsoft.com/office/drawing/2014/main" id="{AD3E1B56-1178-446F-A09A-ADEFE7642402}"/>
              </a:ext>
            </a:extLst>
          </p:cNvPr>
          <p:cNvSpPr/>
          <p:nvPr/>
        </p:nvSpPr>
        <p:spPr>
          <a:xfrm>
            <a:off x="5566433" y="4550829"/>
            <a:ext cx="1539156" cy="166060"/>
          </a:xfrm>
          <a:prstGeom prst="rect">
            <a:avLst/>
          </a:prstGeom>
        </p:spPr>
        <p:txBody>
          <a:bodyPr wrap="square">
            <a:spAutoFit/>
          </a:bodyPr>
          <a:lstStyle/>
          <a:p>
            <a:pPr defTabSz="914355" eaLnBrk="0" fontAlgn="base" hangingPunct="0">
              <a:spcBef>
                <a:spcPct val="0"/>
              </a:spcBef>
              <a:spcAft>
                <a:spcPct val="0"/>
              </a:spcAft>
            </a:pPr>
            <a:endParaRPr lang="th-TH" sz="1600" b="1" dirty="0">
              <a:solidFill>
                <a:prstClr val="black"/>
              </a:solidFill>
              <a:latin typeface="TH SarabunPSK" pitchFamily="34" charset="-34"/>
              <a:cs typeface="TH SarabunPSK" pitchFamily="34" charset="-34"/>
            </a:endParaRPr>
          </a:p>
        </p:txBody>
      </p:sp>
      <p:grpSp>
        <p:nvGrpSpPr>
          <p:cNvPr id="112" name="กลุ่ม 77">
            <a:extLst>
              <a:ext uri="{FF2B5EF4-FFF2-40B4-BE49-F238E27FC236}">
                <a16:creationId xmlns:a16="http://schemas.microsoft.com/office/drawing/2014/main" id="{4488CB5F-5C1D-4EE9-9BDB-5E24EEBBE33E}"/>
              </a:ext>
            </a:extLst>
          </p:cNvPr>
          <p:cNvGrpSpPr/>
          <p:nvPr/>
        </p:nvGrpSpPr>
        <p:grpSpPr>
          <a:xfrm>
            <a:off x="2538116" y="4591968"/>
            <a:ext cx="2773092" cy="1717976"/>
            <a:chOff x="414693" y="4761038"/>
            <a:chExt cx="2310613" cy="1168645"/>
          </a:xfrm>
        </p:grpSpPr>
        <p:sp>
          <p:nvSpPr>
            <p:cNvPr id="113" name="สี่เหลี่ยมมุมมน 58">
              <a:extLst>
                <a:ext uri="{FF2B5EF4-FFF2-40B4-BE49-F238E27FC236}">
                  <a16:creationId xmlns:a16="http://schemas.microsoft.com/office/drawing/2014/main" id="{C42EF539-7B67-49AC-90C4-AFB805E63182}"/>
                </a:ext>
              </a:extLst>
            </p:cNvPr>
            <p:cNvSpPr/>
            <p:nvPr/>
          </p:nvSpPr>
          <p:spPr>
            <a:xfrm>
              <a:off x="414693" y="4851317"/>
              <a:ext cx="2310613" cy="1078366"/>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eaLnBrk="0" fontAlgn="base" hangingPunct="0">
                <a:spcBef>
                  <a:spcPct val="0"/>
                </a:spcBef>
                <a:spcAft>
                  <a:spcPct val="0"/>
                </a:spcAft>
              </a:pPr>
              <a:endParaRPr lang="th-TH" sz="1600">
                <a:solidFill>
                  <a:prstClr val="white"/>
                </a:solidFill>
                <a:latin typeface="TH SarabunPSK" panose="020B0500040200020003" pitchFamily="34" charset="-34"/>
                <a:cs typeface="TH SarabunPSK" panose="020B0500040200020003" pitchFamily="34" charset="-34"/>
              </a:endParaRPr>
            </a:p>
          </p:txBody>
        </p:sp>
        <p:sp>
          <p:nvSpPr>
            <p:cNvPr id="114" name="สี่เหลี่ยมผืนผ้า 60">
              <a:extLst>
                <a:ext uri="{FF2B5EF4-FFF2-40B4-BE49-F238E27FC236}">
                  <a16:creationId xmlns:a16="http://schemas.microsoft.com/office/drawing/2014/main" id="{AD3E1B56-1178-446F-A09A-ADEFE7642402}"/>
                </a:ext>
              </a:extLst>
            </p:cNvPr>
            <p:cNvSpPr/>
            <p:nvPr/>
          </p:nvSpPr>
          <p:spPr>
            <a:xfrm>
              <a:off x="481695" y="4761038"/>
              <a:ext cx="2219871" cy="217964"/>
            </a:xfrm>
            <a:prstGeom prst="rect">
              <a:avLst/>
            </a:prstGeom>
          </p:spPr>
          <p:txBody>
            <a:bodyPr wrap="square">
              <a:spAutoFit/>
            </a:bodyPr>
            <a:lstStyle/>
            <a:p>
              <a:pPr defTabSz="914355" eaLnBrk="0" fontAlgn="base" hangingPunct="0">
                <a:spcBef>
                  <a:spcPct val="0"/>
                </a:spcBef>
                <a:spcAft>
                  <a:spcPct val="0"/>
                </a:spcAft>
              </a:pPr>
              <a:endParaRPr lang="th-TH" sz="1600" b="1" dirty="0">
                <a:solidFill>
                  <a:prstClr val="black"/>
                </a:solidFill>
                <a:latin typeface="TH SarabunPSK" pitchFamily="34" charset="-34"/>
                <a:cs typeface="TH SarabunPSK" pitchFamily="34" charset="-34"/>
              </a:endParaRPr>
            </a:p>
          </p:txBody>
        </p:sp>
      </p:grpSp>
      <p:pic>
        <p:nvPicPr>
          <p:cNvPr id="115" name="รูปภาพ 98">
            <a:extLst>
              <a:ext uri="{FF2B5EF4-FFF2-40B4-BE49-F238E27FC236}">
                <a16:creationId xmlns:a16="http://schemas.microsoft.com/office/drawing/2014/main" id="{4A3E08E4-AA4F-4FF1-9A75-5A841B0D34FB}"/>
              </a:ext>
            </a:extLst>
          </p:cNvPr>
          <p:cNvPicPr>
            <a:picLocks noChangeAspect="1"/>
          </p:cNvPicPr>
          <p:nvPr/>
        </p:nvPicPr>
        <p:blipFill rotWithShape="1">
          <a:blip r:embed="rId3" cstate="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l="75736" t="71912" r="1163" b="7812"/>
          <a:stretch/>
        </p:blipFill>
        <p:spPr>
          <a:xfrm>
            <a:off x="879395" y="1344271"/>
            <a:ext cx="761539" cy="712985"/>
          </a:xfrm>
          <a:prstGeom prst="rect">
            <a:avLst/>
          </a:prstGeom>
        </p:spPr>
      </p:pic>
      <p:pic>
        <p:nvPicPr>
          <p:cNvPr id="116" name="รูปภาพ 101">
            <a:extLst>
              <a:ext uri="{FF2B5EF4-FFF2-40B4-BE49-F238E27FC236}">
                <a16:creationId xmlns:a16="http://schemas.microsoft.com/office/drawing/2014/main" id="{7E071DB1-9B78-41FA-9DEC-F23F889302BA}"/>
              </a:ext>
            </a:extLst>
          </p:cNvPr>
          <p:cNvPicPr>
            <a:picLocks noChangeAspect="1"/>
          </p:cNvPicPr>
          <p:nvPr/>
        </p:nvPicPr>
        <p:blipFill>
          <a:blip r:embed="rId4" cstate="print">
            <a:clrChange>
              <a:clrFrom>
                <a:srgbClr val="000000">
                  <a:alpha val="0"/>
                </a:srgbClr>
              </a:clrFrom>
              <a:clrTo>
                <a:srgbClr val="000000">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055669" y="4071923"/>
            <a:ext cx="659106" cy="659106"/>
          </a:xfrm>
          <a:prstGeom prst="rect">
            <a:avLst/>
          </a:prstGeom>
        </p:spPr>
      </p:pic>
      <p:pic>
        <p:nvPicPr>
          <p:cNvPr id="117" name="รูปภาพ 102">
            <a:extLst>
              <a:ext uri="{FF2B5EF4-FFF2-40B4-BE49-F238E27FC236}">
                <a16:creationId xmlns:a16="http://schemas.microsoft.com/office/drawing/2014/main" id="{A827B6B6-EE69-41EE-BC15-434EF2467807}"/>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105113" y="989770"/>
            <a:ext cx="704693" cy="658464"/>
          </a:xfrm>
          <a:prstGeom prst="rect">
            <a:avLst/>
          </a:prstGeom>
        </p:spPr>
      </p:pic>
      <p:pic>
        <p:nvPicPr>
          <p:cNvPr id="118" name="รูปภาพ 103">
            <a:extLst>
              <a:ext uri="{FF2B5EF4-FFF2-40B4-BE49-F238E27FC236}">
                <a16:creationId xmlns:a16="http://schemas.microsoft.com/office/drawing/2014/main" id="{FEA98422-A256-457C-9057-5A8821853593}"/>
              </a:ext>
            </a:extLst>
          </p:cNvPr>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849990" y="4077818"/>
            <a:ext cx="490962" cy="490962"/>
          </a:xfrm>
          <a:prstGeom prst="rect">
            <a:avLst/>
          </a:prstGeom>
        </p:spPr>
      </p:pic>
      <p:pic>
        <p:nvPicPr>
          <p:cNvPr id="119" name="รูปภาพ 125">
            <a:extLst>
              <a:ext uri="{FF2B5EF4-FFF2-40B4-BE49-F238E27FC236}">
                <a16:creationId xmlns:a16="http://schemas.microsoft.com/office/drawing/2014/main" id="{5EF3A2EA-698A-4D87-9443-046CD5F0F684}"/>
              </a:ext>
            </a:extLst>
          </p:cNvPr>
          <p:cNvPicPr>
            <a:picLocks noChangeAspect="1"/>
          </p:cNvPicPr>
          <p:nvPr/>
        </p:nvPicPr>
        <p:blipFill>
          <a:blip r:embed="rId7" cstate="print">
            <a:clrChange>
              <a:clrFrom>
                <a:srgbClr val="FEFEFE"/>
              </a:clrFrom>
              <a:clrTo>
                <a:srgbClr val="FEFEFE">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1697" y="4188728"/>
            <a:ext cx="654661" cy="486320"/>
          </a:xfrm>
          <a:prstGeom prst="rect">
            <a:avLst/>
          </a:prstGeom>
        </p:spPr>
      </p:pic>
      <p:pic>
        <p:nvPicPr>
          <p:cNvPr id="120" name="รูปภาพ 129">
            <a:extLst>
              <a:ext uri="{FF2B5EF4-FFF2-40B4-BE49-F238E27FC236}">
                <a16:creationId xmlns:a16="http://schemas.microsoft.com/office/drawing/2014/main" id="{7BCB8B88-6299-422F-92DE-5486417B58CC}"/>
              </a:ext>
            </a:extLst>
          </p:cNvPr>
          <p:cNvPicPr>
            <a:picLocks noChangeAspect="1"/>
          </p:cNvPicPr>
          <p:nvPr/>
        </p:nvPicPr>
        <p:blipFill rotWithShape="1">
          <a:blip r:embed="rId8"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rcRect l="74102" t="5296" b="74001"/>
          <a:stretch/>
        </p:blipFill>
        <p:spPr>
          <a:xfrm>
            <a:off x="7796479" y="5897907"/>
            <a:ext cx="661228" cy="563831"/>
          </a:xfrm>
          <a:prstGeom prst="rect">
            <a:avLst/>
          </a:prstGeom>
          <a:noFill/>
          <a:ln>
            <a:noFill/>
          </a:ln>
        </p:spPr>
      </p:pic>
      <p:pic>
        <p:nvPicPr>
          <p:cNvPr id="122" name="รูปภาพ 139">
            <a:extLst>
              <a:ext uri="{FF2B5EF4-FFF2-40B4-BE49-F238E27FC236}">
                <a16:creationId xmlns:a16="http://schemas.microsoft.com/office/drawing/2014/main" id="{A5A169BC-324D-4069-8F92-4E82B6268D61}"/>
              </a:ext>
            </a:extLst>
          </p:cNvPr>
          <p:cNvPicPr>
            <a:picLocks noChangeAspect="1"/>
          </p:cNvPicPr>
          <p:nvPr/>
        </p:nvPicPr>
        <p:blipFill rotWithShape="1">
          <a:blip r:embed="rId9" cstate="print">
            <a:clrChange>
              <a:clrFrom>
                <a:srgbClr val="FEFEFE"/>
              </a:clrFrom>
              <a:clrTo>
                <a:srgbClr val="FEFEFE">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l="9867" t="38699" r="67757" b="45986"/>
          <a:stretch/>
        </p:blipFill>
        <p:spPr>
          <a:xfrm>
            <a:off x="4918" y="2811970"/>
            <a:ext cx="716179" cy="607650"/>
          </a:xfrm>
          <a:prstGeom prst="rect">
            <a:avLst/>
          </a:prstGeom>
        </p:spPr>
      </p:pic>
      <p:cxnSp>
        <p:nvCxnSpPr>
          <p:cNvPr id="124" name="ตัวเชื่อมต่อหักมุม 236">
            <a:extLst>
              <a:ext uri="{FF2B5EF4-FFF2-40B4-BE49-F238E27FC236}">
                <a16:creationId xmlns:a16="http://schemas.microsoft.com/office/drawing/2014/main" id="{E03DE82F-D24F-445B-B37F-8E61039D6203}"/>
              </a:ext>
            </a:extLst>
          </p:cNvPr>
          <p:cNvCxnSpPr>
            <a:cxnSpLocks/>
            <a:stCxn id="131" idx="4"/>
            <a:endCxn id="60" idx="0"/>
          </p:cNvCxnSpPr>
          <p:nvPr/>
        </p:nvCxnSpPr>
        <p:spPr>
          <a:xfrm rot="5400000">
            <a:off x="1113744" y="4146124"/>
            <a:ext cx="883613" cy="559803"/>
          </a:xfrm>
          <a:prstGeom prst="bentConnector3">
            <a:avLst>
              <a:gd name="adj1"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6" name="ตัวเชื่อมต่อหักมุม 236">
            <a:extLst>
              <a:ext uri="{FF2B5EF4-FFF2-40B4-BE49-F238E27FC236}">
                <a16:creationId xmlns:a16="http://schemas.microsoft.com/office/drawing/2014/main" id="{BFCF283E-9EF6-43BE-BD40-6DB290E41EB6}"/>
              </a:ext>
            </a:extLst>
          </p:cNvPr>
          <p:cNvCxnSpPr>
            <a:cxnSpLocks/>
            <a:stCxn id="88" idx="7"/>
            <a:endCxn id="109" idx="2"/>
          </p:cNvCxnSpPr>
          <p:nvPr/>
        </p:nvCxnSpPr>
        <p:spPr>
          <a:xfrm rot="16200000" flipV="1">
            <a:off x="3749329" y="3441500"/>
            <a:ext cx="594268" cy="119394"/>
          </a:xfrm>
          <a:prstGeom prst="bentConnector3">
            <a:avLst>
              <a:gd name="adj1"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7" name="ตัวเชื่อมต่อหักมุม 236">
            <a:extLst>
              <a:ext uri="{FF2B5EF4-FFF2-40B4-BE49-F238E27FC236}">
                <a16:creationId xmlns:a16="http://schemas.microsoft.com/office/drawing/2014/main" id="{87B12959-8DE9-4CD2-BDE0-B69F0F4A7E65}"/>
              </a:ext>
            </a:extLst>
          </p:cNvPr>
          <p:cNvCxnSpPr>
            <a:cxnSpLocks/>
            <a:stCxn id="143" idx="4"/>
            <a:endCxn id="113" idx="0"/>
          </p:cNvCxnSpPr>
          <p:nvPr/>
        </p:nvCxnSpPr>
        <p:spPr>
          <a:xfrm rot="5400000">
            <a:off x="3886210" y="4024839"/>
            <a:ext cx="738297" cy="661391"/>
          </a:xfrm>
          <a:prstGeom prst="bentConnector3">
            <a:avLst>
              <a:gd name="adj1"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28" name="Rectangle 92"/>
          <p:cNvSpPr/>
          <p:nvPr/>
        </p:nvSpPr>
        <p:spPr>
          <a:xfrm>
            <a:off x="497000" y="2230702"/>
            <a:ext cx="1565262" cy="830997"/>
          </a:xfrm>
          <a:prstGeom prst="rect">
            <a:avLst/>
          </a:prstGeom>
        </p:spPr>
        <p:txBody>
          <a:bodyPr wrap="square">
            <a:spAutoFit/>
          </a:bodyPr>
          <a:lstStyle/>
          <a:p>
            <a:pPr algn="ctr"/>
            <a:r>
              <a:rPr lang="en-US" sz="1600" b="1" dirty="0">
                <a:solidFill>
                  <a:prstClr val="black"/>
                </a:solidFill>
                <a:latin typeface="TH SarabunPSK" pitchFamily="34" charset="-34"/>
                <a:cs typeface="TH SarabunPSK" pitchFamily="34" charset="-34"/>
              </a:rPr>
              <a:t>Water Resources Act B.E</a:t>
            </a:r>
            <a:r>
              <a:rPr lang="th-TH" sz="1600" b="1" dirty="0">
                <a:solidFill>
                  <a:prstClr val="black"/>
                </a:solidFill>
                <a:latin typeface="TH SarabunPSK" pitchFamily="34" charset="-34"/>
                <a:cs typeface="TH SarabunPSK" pitchFamily="34" charset="-34"/>
              </a:rPr>
              <a:t>.</a:t>
            </a:r>
            <a:r>
              <a:rPr lang="en-US" sz="1600" b="1" dirty="0">
                <a:solidFill>
                  <a:prstClr val="black"/>
                </a:solidFill>
                <a:latin typeface="TH SarabunPSK" pitchFamily="34" charset="-34"/>
                <a:cs typeface="TH SarabunPSK" pitchFamily="34" charset="-34"/>
              </a:rPr>
              <a:t> .. submitted by</a:t>
            </a:r>
            <a:r>
              <a:rPr lang="th-TH" sz="1600" b="1" dirty="0">
                <a:solidFill>
                  <a:prstClr val="black"/>
                </a:solidFill>
                <a:latin typeface="TH SarabunPSK" pitchFamily="34" charset="-34"/>
                <a:cs typeface="TH SarabunPSK" pitchFamily="34" charset="-34"/>
              </a:rPr>
              <a:t> </a:t>
            </a:r>
            <a:r>
              <a:rPr lang="en-US" sz="1600" b="1" dirty="0">
                <a:solidFill>
                  <a:prstClr val="black"/>
                </a:solidFill>
                <a:latin typeface="TH SarabunPSK" pitchFamily="34" charset="-34"/>
                <a:cs typeface="TH SarabunPSK" pitchFamily="34" charset="-34"/>
              </a:rPr>
              <a:t>cabinet </a:t>
            </a:r>
            <a:endParaRPr lang="th-TH" sz="1600" b="1" dirty="0">
              <a:solidFill>
                <a:prstClr val="black"/>
              </a:solidFill>
              <a:latin typeface="TH SarabunPSK" pitchFamily="34" charset="-34"/>
              <a:cs typeface="TH SarabunPSK" pitchFamily="34" charset="-34"/>
            </a:endParaRPr>
          </a:p>
        </p:txBody>
      </p:sp>
      <p:sp>
        <p:nvSpPr>
          <p:cNvPr id="129" name="Rectangle 93"/>
          <p:cNvSpPr/>
          <p:nvPr/>
        </p:nvSpPr>
        <p:spPr>
          <a:xfrm>
            <a:off x="742814" y="3380180"/>
            <a:ext cx="1208529" cy="40011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th-TH" sz="2000" b="1" dirty="0">
                <a:solidFill>
                  <a:prstClr val="black"/>
                </a:solidFill>
                <a:latin typeface="TH SarabunPSK" pitchFamily="34" charset="-34"/>
                <a:cs typeface="TH SarabunPSK" pitchFamily="34" charset="-34"/>
              </a:rPr>
              <a:t>30 </a:t>
            </a:r>
            <a:r>
              <a:rPr lang="en-US" sz="2000" b="1" dirty="0">
                <a:solidFill>
                  <a:prstClr val="black"/>
                </a:solidFill>
                <a:latin typeface="TH SarabunPSK" pitchFamily="34" charset="-34"/>
                <a:cs typeface="TH SarabunPSK" pitchFamily="34" charset="-34"/>
              </a:rPr>
              <a:t>Sep</a:t>
            </a:r>
            <a:r>
              <a:rPr lang="th-TH" sz="2000" b="1" dirty="0">
                <a:solidFill>
                  <a:prstClr val="black"/>
                </a:solidFill>
                <a:latin typeface="TH SarabunPSK" pitchFamily="34" charset="-34"/>
                <a:cs typeface="TH SarabunPSK" pitchFamily="34" charset="-34"/>
              </a:rPr>
              <a:t> </a:t>
            </a:r>
            <a:r>
              <a:rPr lang="en-US" sz="2000" b="1" dirty="0">
                <a:solidFill>
                  <a:prstClr val="black"/>
                </a:solidFill>
                <a:latin typeface="TH SarabunPSK" pitchFamily="34" charset="-34"/>
                <a:cs typeface="TH SarabunPSK" pitchFamily="34" charset="-34"/>
              </a:rPr>
              <a:t>2015</a:t>
            </a:r>
            <a:r>
              <a:rPr lang="th-TH" sz="2000" b="1" dirty="0">
                <a:solidFill>
                  <a:prstClr val="black"/>
                </a:solidFill>
                <a:latin typeface="TH SarabunPSK" pitchFamily="34" charset="-34"/>
                <a:cs typeface="TH SarabunPSK" pitchFamily="34" charset="-34"/>
              </a:rPr>
              <a:t> </a:t>
            </a:r>
            <a:endParaRPr lang="th-TH" sz="2000" b="1" dirty="0">
              <a:solidFill>
                <a:prstClr val="black"/>
              </a:solidFill>
            </a:endParaRPr>
          </a:p>
        </p:txBody>
      </p:sp>
      <p:sp>
        <p:nvSpPr>
          <p:cNvPr id="130" name="Rectangle 94"/>
          <p:cNvSpPr/>
          <p:nvPr/>
        </p:nvSpPr>
        <p:spPr>
          <a:xfrm>
            <a:off x="346212" y="3938487"/>
            <a:ext cx="1569366" cy="40011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en-US" sz="2000" b="1" dirty="0">
                <a:solidFill>
                  <a:prstClr val="black"/>
                </a:solidFill>
                <a:latin typeface="TH SarabunPSK" pitchFamily="34" charset="-34"/>
                <a:cs typeface="TH SarabunPSK" pitchFamily="34" charset="-34"/>
              </a:rPr>
              <a:t>2</a:t>
            </a:r>
            <a:r>
              <a:rPr lang="th-TH" sz="2000" b="1" dirty="0">
                <a:solidFill>
                  <a:prstClr val="black"/>
                </a:solidFill>
                <a:latin typeface="TH SarabunPSK" pitchFamily="34" charset="-34"/>
                <a:cs typeface="TH SarabunPSK" pitchFamily="34" charset="-34"/>
              </a:rPr>
              <a:t>  </a:t>
            </a:r>
            <a:r>
              <a:rPr lang="en-US" sz="2000" b="1" dirty="0">
                <a:solidFill>
                  <a:prstClr val="black"/>
                </a:solidFill>
                <a:latin typeface="TH SarabunPSK" pitchFamily="34" charset="-34"/>
                <a:cs typeface="TH SarabunPSK" pitchFamily="34" charset="-34"/>
              </a:rPr>
              <a:t>March 2017</a:t>
            </a:r>
            <a:r>
              <a:rPr lang="th-TH" sz="2000" b="1" dirty="0">
                <a:solidFill>
                  <a:prstClr val="black"/>
                </a:solidFill>
                <a:latin typeface="TH SarabunPSK" pitchFamily="34" charset="-34"/>
                <a:cs typeface="TH SarabunPSK" pitchFamily="34" charset="-34"/>
              </a:rPr>
              <a:t> </a:t>
            </a:r>
            <a:endParaRPr lang="th-TH" sz="2000" b="1" dirty="0">
              <a:solidFill>
                <a:prstClr val="black"/>
              </a:solidFill>
            </a:endParaRPr>
          </a:p>
        </p:txBody>
      </p:sp>
      <p:sp>
        <p:nvSpPr>
          <p:cNvPr id="131" name="Oval 96"/>
          <p:cNvSpPr/>
          <p:nvPr/>
        </p:nvSpPr>
        <p:spPr>
          <a:xfrm>
            <a:off x="1725402" y="3705355"/>
            <a:ext cx="220098" cy="278864"/>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th-TH" sz="1600">
              <a:solidFill>
                <a:prstClr val="white"/>
              </a:solidFill>
            </a:endParaRPr>
          </a:p>
        </p:txBody>
      </p:sp>
      <p:sp>
        <p:nvSpPr>
          <p:cNvPr id="134" name="Rectangle 99"/>
          <p:cNvSpPr/>
          <p:nvPr/>
        </p:nvSpPr>
        <p:spPr>
          <a:xfrm>
            <a:off x="107504" y="4962935"/>
            <a:ext cx="2333162" cy="1200329"/>
          </a:xfrm>
          <a:prstGeom prst="rect">
            <a:avLst/>
          </a:prstGeom>
        </p:spPr>
        <p:txBody>
          <a:bodyPr wrap="square">
            <a:spAutoFit/>
          </a:bodyPr>
          <a:lstStyle/>
          <a:p>
            <a:pPr marL="285750" indent="-285750">
              <a:buFont typeface="Arial" panose="020B0604020202020204" pitchFamily="34" charset="0"/>
              <a:buChar char="•"/>
            </a:pPr>
            <a:r>
              <a:rPr lang="en-US" sz="1800" b="1" dirty="0">
                <a:solidFill>
                  <a:prstClr val="black"/>
                </a:solidFill>
                <a:latin typeface="TH SarabunPSK" pitchFamily="34" charset="-34"/>
                <a:cs typeface="TH SarabunPSK" pitchFamily="34" charset="-34"/>
              </a:rPr>
              <a:t>Draft of</a:t>
            </a:r>
            <a:r>
              <a:rPr lang="th-TH" sz="1800" b="1" dirty="0">
                <a:solidFill>
                  <a:prstClr val="black"/>
                </a:solidFill>
                <a:latin typeface="TH SarabunPSK" pitchFamily="34" charset="-34"/>
                <a:cs typeface="TH SarabunPSK" pitchFamily="34" charset="-34"/>
              </a:rPr>
              <a:t> </a:t>
            </a:r>
            <a:r>
              <a:rPr lang="en-US" sz="1800" b="1" dirty="0">
                <a:solidFill>
                  <a:prstClr val="black"/>
                </a:solidFill>
                <a:latin typeface="TH SarabunPSK" pitchFamily="34" charset="-34"/>
                <a:cs typeface="TH SarabunPSK" pitchFamily="34" charset="-34"/>
              </a:rPr>
              <a:t>Water Resources Act reviewed by NLA </a:t>
            </a:r>
          </a:p>
          <a:p>
            <a:pPr marL="285750" indent="-285750">
              <a:buFont typeface="Arial" panose="020B0604020202020204" pitchFamily="34" charset="0"/>
              <a:buChar char="•"/>
            </a:pPr>
            <a:r>
              <a:rPr lang="en-US" sz="1800" b="1" dirty="0">
                <a:solidFill>
                  <a:prstClr val="black"/>
                </a:solidFill>
                <a:latin typeface="TH SarabunPSK" pitchFamily="34" charset="-34"/>
                <a:cs typeface="TH SarabunPSK" pitchFamily="34" charset="-34"/>
              </a:rPr>
              <a:t>Appointed Extraordinary Committee ...</a:t>
            </a:r>
          </a:p>
        </p:txBody>
      </p:sp>
      <p:sp>
        <p:nvSpPr>
          <p:cNvPr id="139" name="Rectangle 104"/>
          <p:cNvSpPr/>
          <p:nvPr/>
        </p:nvSpPr>
        <p:spPr>
          <a:xfrm>
            <a:off x="2932120" y="1800621"/>
            <a:ext cx="2343105" cy="1200329"/>
          </a:xfrm>
          <a:prstGeom prst="rect">
            <a:avLst/>
          </a:prstGeom>
        </p:spPr>
        <p:txBody>
          <a:bodyPr wrap="square">
            <a:spAutoFit/>
          </a:bodyPr>
          <a:lstStyle/>
          <a:p>
            <a:pPr marL="285750" indent="-285750">
              <a:buFont typeface="Arial" panose="020B0604020202020204" pitchFamily="34" charset="0"/>
              <a:buChar char="•"/>
            </a:pPr>
            <a:r>
              <a:rPr lang="en-US" sz="1800" b="1" dirty="0">
                <a:solidFill>
                  <a:prstClr val="black"/>
                </a:solidFill>
                <a:latin typeface="TH SarabunPSK" pitchFamily="34" charset="-34"/>
                <a:cs typeface="TH SarabunPSK" pitchFamily="34" charset="-34"/>
              </a:rPr>
              <a:t>Drafting Water Resources Act B.E. … </a:t>
            </a:r>
          </a:p>
          <a:p>
            <a:pPr marL="285750" indent="-285750">
              <a:buFont typeface="Arial" panose="020B0604020202020204" pitchFamily="34" charset="0"/>
              <a:buChar char="•"/>
            </a:pPr>
            <a:r>
              <a:rPr lang="en-US" sz="1800" b="1" dirty="0">
                <a:solidFill>
                  <a:prstClr val="black"/>
                </a:solidFill>
                <a:latin typeface="TH SarabunPSK" pitchFamily="34" charset="-34"/>
                <a:cs typeface="TH SarabunPSK" pitchFamily="34" charset="-34"/>
              </a:rPr>
              <a:t>Public Hearings </a:t>
            </a:r>
          </a:p>
          <a:p>
            <a:r>
              <a:rPr lang="en-US" sz="1800" b="1" dirty="0">
                <a:solidFill>
                  <a:prstClr val="black"/>
                </a:solidFill>
                <a:latin typeface="TH SarabunPSK" pitchFamily="34" charset="-34"/>
                <a:cs typeface="TH SarabunPSK" pitchFamily="34" charset="-34"/>
              </a:rPr>
              <a:t>(10 times)</a:t>
            </a:r>
            <a:endParaRPr lang="th-TH" sz="1800" b="1" dirty="0">
              <a:solidFill>
                <a:prstClr val="black"/>
              </a:solidFill>
              <a:latin typeface="TH SarabunPSK" pitchFamily="34" charset="-34"/>
              <a:cs typeface="TH SarabunPSK" pitchFamily="34" charset="-34"/>
            </a:endParaRPr>
          </a:p>
        </p:txBody>
      </p:sp>
      <p:sp>
        <p:nvSpPr>
          <p:cNvPr id="140" name="Oval 105"/>
          <p:cNvSpPr/>
          <p:nvPr/>
        </p:nvSpPr>
        <p:spPr>
          <a:xfrm>
            <a:off x="3995936" y="3701521"/>
            <a:ext cx="220098" cy="278864"/>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th-TH" sz="1600">
              <a:solidFill>
                <a:prstClr val="white"/>
              </a:solidFill>
            </a:endParaRPr>
          </a:p>
        </p:txBody>
      </p:sp>
      <p:sp>
        <p:nvSpPr>
          <p:cNvPr id="141" name="Rectangle 106"/>
          <p:cNvSpPr/>
          <p:nvPr/>
        </p:nvSpPr>
        <p:spPr>
          <a:xfrm>
            <a:off x="2618530" y="4866197"/>
            <a:ext cx="2656694" cy="1200329"/>
          </a:xfrm>
          <a:prstGeom prst="rect">
            <a:avLst/>
          </a:prstGeom>
        </p:spPr>
        <p:txBody>
          <a:bodyPr wrap="square">
            <a:spAutoFit/>
          </a:bodyPr>
          <a:lstStyle/>
          <a:p>
            <a:pPr algn="ctr"/>
            <a:r>
              <a:rPr lang="en-US" sz="1800" b="1" dirty="0">
                <a:solidFill>
                  <a:prstClr val="black"/>
                </a:solidFill>
                <a:latin typeface="TH SarabunPSK" pitchFamily="34" charset="-34"/>
                <a:cs typeface="TH SarabunPSK" pitchFamily="34" charset="-34"/>
              </a:rPr>
              <a:t>Public opinion and suggestion</a:t>
            </a:r>
          </a:p>
          <a:p>
            <a:pPr algn="ctr"/>
            <a:endParaRPr lang="en-US" sz="1800" b="1" dirty="0">
              <a:solidFill>
                <a:prstClr val="black"/>
              </a:solidFill>
              <a:latin typeface="TH SarabunPSK" pitchFamily="34" charset="-34"/>
              <a:cs typeface="TH SarabunPSK" pitchFamily="34" charset="-34"/>
            </a:endParaRPr>
          </a:p>
          <a:p>
            <a:pPr algn="ctr"/>
            <a:endParaRPr lang="en-US" sz="1600" b="1" dirty="0">
              <a:solidFill>
                <a:prstClr val="black"/>
              </a:solidFill>
              <a:latin typeface="TH SarabunPSK" pitchFamily="34" charset="-34"/>
              <a:cs typeface="TH SarabunPSK" pitchFamily="34" charset="-34"/>
            </a:endParaRPr>
          </a:p>
          <a:p>
            <a:pPr algn="ctr"/>
            <a:r>
              <a:rPr lang="en-US" sz="1600" b="1" dirty="0">
                <a:solidFill>
                  <a:prstClr val="black"/>
                </a:solidFill>
                <a:latin typeface="TH SarabunPSK" pitchFamily="34" charset="-34"/>
                <a:cs typeface="TH SarabunPSK" pitchFamily="34" charset="-34"/>
              </a:rPr>
              <a:t>  </a:t>
            </a:r>
            <a:r>
              <a:rPr lang="en-US" sz="2000" b="1" dirty="0">
                <a:solidFill>
                  <a:prstClr val="black"/>
                </a:solidFill>
                <a:latin typeface="TH SarabunPSK" pitchFamily="34" charset="-34"/>
                <a:cs typeface="TH SarabunPSK" pitchFamily="34" charset="-34"/>
              </a:rPr>
              <a:t>Draft Revision</a:t>
            </a:r>
            <a:endParaRPr lang="th-TH" sz="2000" b="1" dirty="0">
              <a:solidFill>
                <a:prstClr val="black"/>
              </a:solidFill>
              <a:latin typeface="TH SarabunPSK" pitchFamily="34" charset="-34"/>
              <a:cs typeface="TH SarabunPSK" pitchFamily="34" charset="-34"/>
            </a:endParaRPr>
          </a:p>
        </p:txBody>
      </p:sp>
      <p:sp>
        <p:nvSpPr>
          <p:cNvPr id="142" name="Rectangle 108"/>
          <p:cNvSpPr/>
          <p:nvPr/>
        </p:nvSpPr>
        <p:spPr>
          <a:xfrm>
            <a:off x="5459017" y="4663414"/>
            <a:ext cx="1682982" cy="1077218"/>
          </a:xfrm>
          <a:prstGeom prst="rect">
            <a:avLst/>
          </a:prstGeom>
        </p:spPr>
        <p:txBody>
          <a:bodyPr wrap="square">
            <a:spAutoFit/>
          </a:bodyPr>
          <a:lstStyle/>
          <a:p>
            <a:pPr algn="ctr"/>
            <a:r>
              <a:rPr lang="en-US" sz="1600" b="1" dirty="0">
                <a:solidFill>
                  <a:prstClr val="black"/>
                </a:solidFill>
                <a:latin typeface="TH SarabunPSK" pitchFamily="34" charset="-34"/>
                <a:cs typeface="TH SarabunPSK" pitchFamily="34" charset="-34"/>
              </a:rPr>
              <a:t>Being in the process of consideration by </a:t>
            </a:r>
            <a:r>
              <a:rPr lang="th-TH" sz="1600" b="1" dirty="0">
                <a:solidFill>
                  <a:prstClr val="black"/>
                </a:solidFill>
                <a:latin typeface="TH SarabunPSK" pitchFamily="34" charset="-34"/>
                <a:cs typeface="TH SarabunPSK" pitchFamily="34" charset="-34"/>
              </a:rPr>
              <a:t> </a:t>
            </a:r>
            <a:r>
              <a:rPr lang="en-US" sz="1600" b="1" dirty="0">
                <a:solidFill>
                  <a:prstClr val="black"/>
                </a:solidFill>
                <a:latin typeface="TH SarabunPSK" pitchFamily="34" charset="-34"/>
                <a:cs typeface="TH SarabunPSK" pitchFamily="34" charset="-34"/>
              </a:rPr>
              <a:t>Extraordinary Committee</a:t>
            </a:r>
            <a:r>
              <a:rPr lang="th-TH" sz="1600" b="1" dirty="0">
                <a:solidFill>
                  <a:prstClr val="black"/>
                </a:solidFill>
                <a:latin typeface="TH SarabunPSK" pitchFamily="34" charset="-34"/>
                <a:cs typeface="TH SarabunPSK" pitchFamily="34" charset="-34"/>
              </a:rPr>
              <a:t> </a:t>
            </a:r>
            <a:r>
              <a:rPr lang="en-US" sz="1600" b="1" dirty="0">
                <a:solidFill>
                  <a:prstClr val="black"/>
                </a:solidFill>
                <a:latin typeface="TH SarabunPSK" pitchFamily="34" charset="-34"/>
                <a:cs typeface="TH SarabunPSK" pitchFamily="34" charset="-34"/>
              </a:rPr>
              <a:t>…</a:t>
            </a:r>
            <a:endParaRPr lang="th-TH" sz="1600" b="1" dirty="0">
              <a:solidFill>
                <a:prstClr val="black"/>
              </a:solidFill>
              <a:latin typeface="TH SarabunPSK" pitchFamily="34" charset="-34"/>
              <a:cs typeface="TH SarabunPSK" pitchFamily="34" charset="-34"/>
            </a:endParaRPr>
          </a:p>
        </p:txBody>
      </p:sp>
      <p:sp>
        <p:nvSpPr>
          <p:cNvPr id="143" name="Oval 110"/>
          <p:cNvSpPr/>
          <p:nvPr/>
        </p:nvSpPr>
        <p:spPr>
          <a:xfrm>
            <a:off x="4476004" y="3707522"/>
            <a:ext cx="220098" cy="278864"/>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th-TH" sz="1600">
              <a:solidFill>
                <a:prstClr val="white"/>
              </a:solidFill>
            </a:endParaRPr>
          </a:p>
        </p:txBody>
      </p:sp>
      <p:sp>
        <p:nvSpPr>
          <p:cNvPr id="144" name="Rectangle 113"/>
          <p:cNvSpPr/>
          <p:nvPr/>
        </p:nvSpPr>
        <p:spPr>
          <a:xfrm>
            <a:off x="6152759" y="1293239"/>
            <a:ext cx="2417596" cy="646331"/>
          </a:xfrm>
          <a:prstGeom prst="rect">
            <a:avLst/>
          </a:prstGeom>
          <a:noFill/>
          <a:ln w="25400">
            <a:solidFill>
              <a:srgbClr val="C00000"/>
            </a:solidFill>
            <a:prstDash val="sysDash"/>
          </a:ln>
        </p:spPr>
        <p:txBody>
          <a:bodyPr wrap="square">
            <a:spAutoFit/>
          </a:bodyPr>
          <a:lstStyle/>
          <a:p>
            <a:pPr algn="ctr"/>
            <a:r>
              <a:rPr lang="en-US" sz="1800" b="1" dirty="0">
                <a:solidFill>
                  <a:srgbClr val="C00000"/>
                </a:solidFill>
                <a:latin typeface="TH SarabunPSK" pitchFamily="34" charset="-34"/>
                <a:cs typeface="TH SarabunPSK" pitchFamily="34" charset="-34"/>
              </a:rPr>
              <a:t>Draft of Water Resources Act B.E. … reviewed by cabinet </a:t>
            </a:r>
            <a:endParaRPr lang="th-TH" sz="1800" b="1" dirty="0">
              <a:solidFill>
                <a:srgbClr val="C00000"/>
              </a:solidFill>
              <a:latin typeface="TH SarabunPSK" pitchFamily="34" charset="-34"/>
              <a:cs typeface="TH SarabunPSK" pitchFamily="34" charset="-34"/>
            </a:endParaRPr>
          </a:p>
        </p:txBody>
      </p:sp>
      <p:sp>
        <p:nvSpPr>
          <p:cNvPr id="145" name="Oval 114"/>
          <p:cNvSpPr/>
          <p:nvPr/>
        </p:nvSpPr>
        <p:spPr>
          <a:xfrm>
            <a:off x="6921901" y="3624820"/>
            <a:ext cx="220098" cy="278864"/>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th-TH" sz="1600">
              <a:solidFill>
                <a:prstClr val="white"/>
              </a:solidFill>
            </a:endParaRPr>
          </a:p>
        </p:txBody>
      </p:sp>
      <p:sp>
        <p:nvSpPr>
          <p:cNvPr id="146" name="Oval 115"/>
          <p:cNvSpPr/>
          <p:nvPr/>
        </p:nvSpPr>
        <p:spPr>
          <a:xfrm>
            <a:off x="7952302" y="3673106"/>
            <a:ext cx="220098" cy="278864"/>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th-TH" sz="1600">
              <a:solidFill>
                <a:prstClr val="white"/>
              </a:solidFill>
            </a:endParaRPr>
          </a:p>
        </p:txBody>
      </p:sp>
      <p:sp>
        <p:nvSpPr>
          <p:cNvPr id="147" name="Rectangle 116"/>
          <p:cNvSpPr/>
          <p:nvPr/>
        </p:nvSpPr>
        <p:spPr>
          <a:xfrm>
            <a:off x="7339510" y="4360737"/>
            <a:ext cx="1605014" cy="1200329"/>
          </a:xfrm>
          <a:prstGeom prst="rect">
            <a:avLst/>
          </a:prstGeom>
          <a:solidFill>
            <a:schemeClr val="bg1"/>
          </a:solidFill>
          <a:ln w="25400">
            <a:solidFill>
              <a:srgbClr val="C00000"/>
            </a:solidFill>
            <a:prstDash val="sysDash"/>
          </a:ln>
        </p:spPr>
        <p:txBody>
          <a:bodyPr wrap="square">
            <a:spAutoFit/>
          </a:bodyPr>
          <a:lstStyle/>
          <a:p>
            <a:pPr marL="285750" indent="-285750" algn="ctr">
              <a:buFont typeface="Arial" panose="020B0604020202020204" pitchFamily="34" charset="0"/>
              <a:buChar char="•"/>
            </a:pPr>
            <a:r>
              <a:rPr lang="en-US" sz="1800" b="1" dirty="0">
                <a:solidFill>
                  <a:srgbClr val="C00000"/>
                </a:solidFill>
                <a:latin typeface="TH SarabunPSK" pitchFamily="34" charset="-34"/>
                <a:cs typeface="TH SarabunPSK" pitchFamily="34" charset="-34"/>
              </a:rPr>
              <a:t>To be reviewed in the 2</a:t>
            </a:r>
            <a:r>
              <a:rPr lang="en-US" sz="1800" b="1" baseline="30000" dirty="0">
                <a:solidFill>
                  <a:srgbClr val="C00000"/>
                </a:solidFill>
                <a:latin typeface="TH SarabunPSK" pitchFamily="34" charset="-34"/>
                <a:cs typeface="TH SarabunPSK" pitchFamily="34" charset="-34"/>
              </a:rPr>
              <a:t>nd</a:t>
            </a:r>
            <a:r>
              <a:rPr lang="en-US" sz="1800" b="1" dirty="0">
                <a:solidFill>
                  <a:srgbClr val="C00000"/>
                </a:solidFill>
                <a:latin typeface="TH SarabunPSK" pitchFamily="34" charset="-34"/>
                <a:cs typeface="TH SarabunPSK" pitchFamily="34" charset="-34"/>
              </a:rPr>
              <a:t> stage</a:t>
            </a:r>
          </a:p>
          <a:p>
            <a:pPr marL="285750" indent="-285750" algn="ctr">
              <a:buFont typeface="Arial" panose="020B0604020202020204" pitchFamily="34" charset="0"/>
              <a:buChar char="•"/>
            </a:pPr>
            <a:r>
              <a:rPr lang="en-US" sz="1800" b="1" dirty="0">
                <a:solidFill>
                  <a:srgbClr val="C00000"/>
                </a:solidFill>
                <a:latin typeface="TH SarabunPSK" pitchFamily="34" charset="-34"/>
                <a:cs typeface="TH SarabunPSK" pitchFamily="34" charset="-34"/>
              </a:rPr>
              <a:t>To be voted in the final stage</a:t>
            </a:r>
            <a:endParaRPr lang="th-TH" sz="1800" b="1" dirty="0">
              <a:solidFill>
                <a:srgbClr val="C00000"/>
              </a:solidFill>
              <a:latin typeface="TH SarabunPSK" pitchFamily="34" charset="-34"/>
              <a:cs typeface="TH SarabunPSK" pitchFamily="34" charset="-34"/>
            </a:endParaRPr>
          </a:p>
        </p:txBody>
      </p:sp>
      <p:cxnSp>
        <p:nvCxnSpPr>
          <p:cNvPr id="149" name="ตัวเชื่อมต่อตรง 87">
            <a:extLst>
              <a:ext uri="{FF2B5EF4-FFF2-40B4-BE49-F238E27FC236}">
                <a16:creationId xmlns:a16="http://schemas.microsoft.com/office/drawing/2014/main" id="{C33E342A-0209-444F-9893-315C0C957506}"/>
              </a:ext>
            </a:extLst>
          </p:cNvPr>
          <p:cNvCxnSpPr>
            <a:cxnSpLocks/>
            <a:endCxn id="145" idx="0"/>
          </p:cNvCxnSpPr>
          <p:nvPr/>
        </p:nvCxnSpPr>
        <p:spPr>
          <a:xfrm>
            <a:off x="7031950" y="2237925"/>
            <a:ext cx="0" cy="1386895"/>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150" name="ตัวเชื่อมต่อตรง 87">
            <a:extLst>
              <a:ext uri="{FF2B5EF4-FFF2-40B4-BE49-F238E27FC236}">
                <a16:creationId xmlns:a16="http://schemas.microsoft.com/office/drawing/2014/main" id="{C33E342A-0209-444F-9893-315C0C957506}"/>
              </a:ext>
            </a:extLst>
          </p:cNvPr>
          <p:cNvCxnSpPr>
            <a:cxnSpLocks/>
          </p:cNvCxnSpPr>
          <p:nvPr/>
        </p:nvCxnSpPr>
        <p:spPr>
          <a:xfrm>
            <a:off x="8069467" y="3950523"/>
            <a:ext cx="92" cy="39600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pic>
        <p:nvPicPr>
          <p:cNvPr id="153" name="รูปภาพ 139">
            <a:extLst>
              <a:ext uri="{FF2B5EF4-FFF2-40B4-BE49-F238E27FC236}">
                <a16:creationId xmlns:a16="http://schemas.microsoft.com/office/drawing/2014/main" id="{A5A169BC-324D-4069-8F92-4E82B6268D61}"/>
              </a:ext>
            </a:extLst>
          </p:cNvPr>
          <p:cNvPicPr>
            <a:picLocks noChangeAspect="1"/>
          </p:cNvPicPr>
          <p:nvPr/>
        </p:nvPicPr>
        <p:blipFill rotWithShape="1">
          <a:blip r:embed="rId9" cstate="print">
            <a:clrChange>
              <a:clrFrom>
                <a:srgbClr val="FEFEFE"/>
              </a:clrFrom>
              <a:clrTo>
                <a:srgbClr val="FEFEFE">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rcRect l="9867" t="38699" r="67757" b="45986"/>
          <a:stretch/>
        </p:blipFill>
        <p:spPr>
          <a:xfrm>
            <a:off x="6259096" y="2223865"/>
            <a:ext cx="846475" cy="718201"/>
          </a:xfrm>
          <a:prstGeom prst="rect">
            <a:avLst/>
          </a:prstGeom>
        </p:spPr>
      </p:pic>
      <p:pic>
        <p:nvPicPr>
          <p:cNvPr id="154" name="รูปภาพ 1"/>
          <p:cNvPicPr>
            <a:picLocks noChangeAspect="1"/>
          </p:cNvPicPr>
          <p:nvPr/>
        </p:nvPicPr>
        <p:blipFill rotWithShape="1">
          <a:blip r:embed="rId10"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rcRect l="78592" t="27558" b="50301"/>
          <a:stretch/>
        </p:blipFill>
        <p:spPr>
          <a:xfrm>
            <a:off x="7067768" y="2876370"/>
            <a:ext cx="709138" cy="782300"/>
          </a:xfrm>
          <a:prstGeom prst="rect">
            <a:avLst/>
          </a:prstGeom>
        </p:spPr>
      </p:pic>
      <p:sp>
        <p:nvSpPr>
          <p:cNvPr id="158" name="Rectangle 127"/>
          <p:cNvSpPr/>
          <p:nvPr/>
        </p:nvSpPr>
        <p:spPr>
          <a:xfrm>
            <a:off x="4687859" y="3486812"/>
            <a:ext cx="1437681" cy="361637"/>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a:spAutoFit/>
          </a:bodyPr>
          <a:lstStyle/>
          <a:p>
            <a:pPr algn="ctr">
              <a:lnSpc>
                <a:spcPts val="2000"/>
              </a:lnSpc>
            </a:pPr>
            <a:r>
              <a:rPr lang="en-US" sz="2000" b="1" dirty="0">
                <a:solidFill>
                  <a:prstClr val="black"/>
                </a:solidFill>
                <a:latin typeface="TH SarabunPSK" pitchFamily="34" charset="-34"/>
                <a:cs typeface="TH SarabunPSK" pitchFamily="34" charset="-34"/>
              </a:rPr>
              <a:t>2</a:t>
            </a:r>
            <a:r>
              <a:rPr lang="th-TH" sz="2000" b="1" dirty="0">
                <a:solidFill>
                  <a:prstClr val="black"/>
                </a:solidFill>
                <a:latin typeface="TH SarabunPSK" pitchFamily="34" charset="-34"/>
                <a:cs typeface="TH SarabunPSK" pitchFamily="34" charset="-34"/>
              </a:rPr>
              <a:t>1 </a:t>
            </a:r>
            <a:r>
              <a:rPr lang="en-US" sz="2000" b="1" dirty="0">
                <a:solidFill>
                  <a:prstClr val="black"/>
                </a:solidFill>
                <a:latin typeface="TH SarabunPSK" pitchFamily="34" charset="-34"/>
                <a:cs typeface="TH SarabunPSK" pitchFamily="34" charset="-34"/>
              </a:rPr>
              <a:t>May </a:t>
            </a:r>
            <a:r>
              <a:rPr lang="th-TH" sz="2000" b="1" dirty="0">
                <a:solidFill>
                  <a:prstClr val="black"/>
                </a:solidFill>
                <a:latin typeface="TH SarabunPSK" pitchFamily="34" charset="-34"/>
                <a:cs typeface="TH SarabunPSK" pitchFamily="34" charset="-34"/>
              </a:rPr>
              <a:t>2018</a:t>
            </a:r>
            <a:endParaRPr lang="th-TH" sz="2000" b="1" dirty="0">
              <a:solidFill>
                <a:prstClr val="black"/>
              </a:solidFill>
            </a:endParaRPr>
          </a:p>
        </p:txBody>
      </p:sp>
      <p:cxnSp>
        <p:nvCxnSpPr>
          <p:cNvPr id="159" name="ตัวเชื่อมต่อหักมุม 236">
            <a:extLst>
              <a:ext uri="{FF2B5EF4-FFF2-40B4-BE49-F238E27FC236}">
                <a16:creationId xmlns:a16="http://schemas.microsoft.com/office/drawing/2014/main" id="{7B7A74EB-CA29-48C9-B622-DA58C1317A83}"/>
              </a:ext>
            </a:extLst>
          </p:cNvPr>
          <p:cNvCxnSpPr>
            <a:cxnSpLocks/>
            <a:stCxn id="63" idx="2"/>
          </p:cNvCxnSpPr>
          <p:nvPr/>
        </p:nvCxnSpPr>
        <p:spPr>
          <a:xfrm rot="5400000">
            <a:off x="621275" y="3082684"/>
            <a:ext cx="682654" cy="618832"/>
          </a:xfrm>
          <a:prstGeom prst="bentConnector3">
            <a:avLst>
              <a:gd name="adj1"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60" name="Oval 95"/>
          <p:cNvSpPr/>
          <p:nvPr/>
        </p:nvSpPr>
        <p:spPr>
          <a:xfrm>
            <a:off x="515390" y="3708722"/>
            <a:ext cx="220098" cy="278864"/>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th-TH" sz="1600">
              <a:solidFill>
                <a:prstClr val="white"/>
              </a:solidFill>
            </a:endParaRPr>
          </a:p>
        </p:txBody>
      </p:sp>
      <p:cxnSp>
        <p:nvCxnSpPr>
          <p:cNvPr id="161" name="Straight Connector 6"/>
          <p:cNvCxnSpPr/>
          <p:nvPr/>
        </p:nvCxnSpPr>
        <p:spPr>
          <a:xfrm>
            <a:off x="6039854" y="3489070"/>
            <a:ext cx="0" cy="31575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2" name="ตัวเชื่อมต่อหักมุม 236">
            <a:extLst>
              <a:ext uri="{FF2B5EF4-FFF2-40B4-BE49-F238E27FC236}">
                <a16:creationId xmlns:a16="http://schemas.microsoft.com/office/drawing/2014/main" id="{87B12959-8DE9-4CD2-BDE0-B69F0F4A7E65}"/>
              </a:ext>
            </a:extLst>
          </p:cNvPr>
          <p:cNvCxnSpPr>
            <a:cxnSpLocks/>
            <a:stCxn id="163" idx="4"/>
            <a:endCxn id="56" idx="0"/>
          </p:cNvCxnSpPr>
          <p:nvPr/>
        </p:nvCxnSpPr>
        <p:spPr>
          <a:xfrm rot="16200000" flipH="1">
            <a:off x="5873192" y="4149903"/>
            <a:ext cx="612669" cy="273632"/>
          </a:xfrm>
          <a:prstGeom prst="bentConnector3">
            <a:avLst>
              <a:gd name="adj1" fmla="val 50000"/>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163" name="Oval 130"/>
          <p:cNvSpPr/>
          <p:nvPr/>
        </p:nvSpPr>
        <p:spPr>
          <a:xfrm>
            <a:off x="5932661" y="3701521"/>
            <a:ext cx="220098" cy="278864"/>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th-TH" sz="1600">
              <a:solidFill>
                <a:prstClr val="white"/>
              </a:solidFill>
            </a:endParaRPr>
          </a:p>
        </p:txBody>
      </p:sp>
      <p:pic>
        <p:nvPicPr>
          <p:cNvPr id="164" name="Picture 2" descr="à¸£à¸¹à¸à¸ à¸²à¸à¸à¸µà¹à¹à¸à¸µà¹à¸¢à¸§à¸à¹à¸­à¸"/>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07465" y="2779696"/>
            <a:ext cx="873799" cy="873799"/>
          </a:xfrm>
          <a:prstGeom prst="rect">
            <a:avLst/>
          </a:prstGeom>
          <a:noFill/>
          <a:extLst>
            <a:ext uri="{909E8E84-426E-40DD-AFC4-6F175D3DCCD1}">
              <a14:hiddenFill xmlns:a14="http://schemas.microsoft.com/office/drawing/2010/main">
                <a:solidFill>
                  <a:srgbClr val="FFFFFF"/>
                </a:solidFill>
              </a14:hiddenFill>
            </a:ext>
          </a:extLst>
        </p:spPr>
      </p:pic>
      <p:sp>
        <p:nvSpPr>
          <p:cNvPr id="2" name="Arrow: Down 1">
            <a:extLst>
              <a:ext uri="{FF2B5EF4-FFF2-40B4-BE49-F238E27FC236}">
                <a16:creationId xmlns:a16="http://schemas.microsoft.com/office/drawing/2014/main" id="{0F7552F9-140A-4699-BFC2-4A0629652953}"/>
              </a:ext>
            </a:extLst>
          </p:cNvPr>
          <p:cNvSpPr/>
          <p:nvPr/>
        </p:nvSpPr>
        <p:spPr>
          <a:xfrm>
            <a:off x="3563888" y="5264979"/>
            <a:ext cx="571341" cy="3169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ound Same Side Corner Rectangle 40">
            <a:extLst>
              <a:ext uri="{FF2B5EF4-FFF2-40B4-BE49-F238E27FC236}">
                <a16:creationId xmlns:a16="http://schemas.microsoft.com/office/drawing/2014/main" id="{2EA3AA5A-E286-49E8-80B7-B20610209D73}"/>
              </a:ext>
            </a:extLst>
          </p:cNvPr>
          <p:cNvSpPr/>
          <p:nvPr/>
        </p:nvSpPr>
        <p:spPr>
          <a:xfrm rot="5400000">
            <a:off x="139498" y="-144185"/>
            <a:ext cx="620596" cy="899592"/>
          </a:xfrm>
          <a:prstGeom prst="round2Same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3" name="Rectangle 22">
            <a:extLst>
              <a:ext uri="{FF2B5EF4-FFF2-40B4-BE49-F238E27FC236}">
                <a16:creationId xmlns:a16="http://schemas.microsoft.com/office/drawing/2014/main" id="{D8923B01-74AF-4F60-A0CD-8CC851F56948}"/>
              </a:ext>
            </a:extLst>
          </p:cNvPr>
          <p:cNvSpPr txBox="1">
            <a:spLocks noChangeArrowheads="1"/>
          </p:cNvSpPr>
          <p:nvPr/>
        </p:nvSpPr>
        <p:spPr bwMode="auto">
          <a:xfrm>
            <a:off x="152400" y="0"/>
            <a:ext cx="8329006" cy="659439"/>
          </a:xfrm>
          <a:prstGeom prst="rect">
            <a:avLst/>
          </a:prstGeom>
          <a:noFill/>
          <a:ln w="9525">
            <a:noFill/>
            <a:miter lim="800000"/>
            <a:headEnd/>
            <a:tailEnd/>
          </a:ln>
          <a:effectLst/>
          <a:extLst/>
        </p:spPr>
        <p:txBody>
          <a:bodyPr lIns="91436" tIns="45718" rIns="91436" bIns="45718" anchor="ctr"/>
          <a:lstStyle>
            <a:defPPr>
              <a:defRPr lang="th-TH"/>
            </a:defPPr>
            <a:lvl1pPr algn="ctr" defTabSz="1219170" eaLnBrk="0" fontAlgn="base" hangingPunct="0">
              <a:spcBef>
                <a:spcPct val="0"/>
              </a:spcBef>
              <a:spcAft>
                <a:spcPct val="0"/>
              </a:spcAft>
              <a:defRPr sz="3200" b="1">
                <a:solidFill>
                  <a:prstClr val="white"/>
                </a:solidFill>
                <a:latin typeface="TH SarabunPSK" panose="020B0500040200020003" pitchFamily="34" charset="-34"/>
                <a:ea typeface="Calibri" panose="020F0502020204030204" pitchFamily="34" charset="0"/>
                <a:cs typeface="TH SarabunPSK" panose="020B0500040200020003" pitchFamily="34" charset="-34"/>
              </a:defRPr>
            </a:lvl1pPr>
          </a:lstStyle>
          <a:p>
            <a:pPr algn="l"/>
            <a:r>
              <a:rPr lang="en-US" altLang="th-TH" sz="2800" dirty="0">
                <a:solidFill>
                  <a:prstClr val="black"/>
                </a:solidFill>
                <a:latin typeface="Gill Sans MT" panose="020B0502020104020203" pitchFamily="34" charset="0"/>
              </a:rPr>
              <a:t>Act : Timeline of d</a:t>
            </a:r>
            <a:r>
              <a:rPr lang="en-US" altLang="th-TH" sz="2400" dirty="0">
                <a:solidFill>
                  <a:prstClr val="black"/>
                </a:solidFill>
                <a:latin typeface="Gill Sans MT" panose="020B0502020104020203" pitchFamily="34" charset="0"/>
              </a:rPr>
              <a:t>rafting a Water Act</a:t>
            </a:r>
          </a:p>
        </p:txBody>
      </p:sp>
      <p:grpSp>
        <p:nvGrpSpPr>
          <p:cNvPr id="125" name="Group 124">
            <a:extLst>
              <a:ext uri="{FF2B5EF4-FFF2-40B4-BE49-F238E27FC236}">
                <a16:creationId xmlns:a16="http://schemas.microsoft.com/office/drawing/2014/main" id="{2E41BA7E-98EB-4BE8-A923-DD1B2A9689E6}"/>
              </a:ext>
            </a:extLst>
          </p:cNvPr>
          <p:cNvGrpSpPr/>
          <p:nvPr/>
        </p:nvGrpSpPr>
        <p:grpSpPr>
          <a:xfrm>
            <a:off x="3792" y="613719"/>
            <a:ext cx="9140208" cy="46100"/>
            <a:chOff x="3792" y="756594"/>
            <a:chExt cx="9140208" cy="46100"/>
          </a:xfrm>
        </p:grpSpPr>
        <p:sp>
          <p:nvSpPr>
            <p:cNvPr id="132" name="TextBox 131">
              <a:extLst>
                <a:ext uri="{FF2B5EF4-FFF2-40B4-BE49-F238E27FC236}">
                  <a16:creationId xmlns:a16="http://schemas.microsoft.com/office/drawing/2014/main" id="{3D04CEB2-7CF2-4195-824A-200CE276E180}"/>
                </a:ext>
              </a:extLst>
            </p:cNvPr>
            <p:cNvSpPr txBox="1"/>
            <p:nvPr/>
          </p:nvSpPr>
          <p:spPr>
            <a:xfrm>
              <a:off x="3792" y="756594"/>
              <a:ext cx="6949440" cy="45720"/>
            </a:xfrm>
            <a:prstGeom prst="rect">
              <a:avLst/>
            </a:prstGeom>
            <a:solidFill>
              <a:srgbClr val="002060"/>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133" name="TextBox 132">
              <a:extLst>
                <a:ext uri="{FF2B5EF4-FFF2-40B4-BE49-F238E27FC236}">
                  <a16:creationId xmlns:a16="http://schemas.microsoft.com/office/drawing/2014/main" id="{05F9030C-0237-4018-ACEF-41A4CE0D55E4}"/>
                </a:ext>
              </a:extLst>
            </p:cNvPr>
            <p:cNvSpPr txBox="1"/>
            <p:nvPr/>
          </p:nvSpPr>
          <p:spPr>
            <a:xfrm>
              <a:off x="8686800" y="756974"/>
              <a:ext cx="457200" cy="45720"/>
            </a:xfrm>
            <a:prstGeom prst="rect">
              <a:avLst/>
            </a:prstGeom>
            <a:solidFill>
              <a:srgbClr val="003366"/>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135" name="TextBox 134">
              <a:extLst>
                <a:ext uri="{FF2B5EF4-FFF2-40B4-BE49-F238E27FC236}">
                  <a16:creationId xmlns:a16="http://schemas.microsoft.com/office/drawing/2014/main" id="{3711B69A-4DEC-4835-9F60-360A1328CD8B}"/>
                </a:ext>
              </a:extLst>
            </p:cNvPr>
            <p:cNvSpPr txBox="1"/>
            <p:nvPr/>
          </p:nvSpPr>
          <p:spPr>
            <a:xfrm>
              <a:off x="6879077" y="756974"/>
              <a:ext cx="457200" cy="45720"/>
            </a:xfrm>
            <a:prstGeom prst="rect">
              <a:avLst/>
            </a:prstGeom>
            <a:solidFill>
              <a:srgbClr val="799AD5"/>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136" name="TextBox 135">
              <a:extLst>
                <a:ext uri="{FF2B5EF4-FFF2-40B4-BE49-F238E27FC236}">
                  <a16:creationId xmlns:a16="http://schemas.microsoft.com/office/drawing/2014/main" id="{CE4A76BB-1981-4E5A-9AE1-A988E7B3E4AE}"/>
                </a:ext>
              </a:extLst>
            </p:cNvPr>
            <p:cNvSpPr txBox="1"/>
            <p:nvPr/>
          </p:nvSpPr>
          <p:spPr>
            <a:xfrm>
              <a:off x="7336277" y="756974"/>
              <a:ext cx="457200" cy="45720"/>
            </a:xfrm>
            <a:prstGeom prst="rect">
              <a:avLst/>
            </a:prstGeom>
            <a:solidFill>
              <a:srgbClr val="002A54"/>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137" name="TextBox 136">
              <a:extLst>
                <a:ext uri="{FF2B5EF4-FFF2-40B4-BE49-F238E27FC236}">
                  <a16:creationId xmlns:a16="http://schemas.microsoft.com/office/drawing/2014/main" id="{EEBDFA52-DB68-4DE7-BFA5-9A0CF36047E6}"/>
                </a:ext>
              </a:extLst>
            </p:cNvPr>
            <p:cNvSpPr txBox="1"/>
            <p:nvPr/>
          </p:nvSpPr>
          <p:spPr>
            <a:xfrm>
              <a:off x="7778228" y="756974"/>
              <a:ext cx="457200" cy="45720"/>
            </a:xfrm>
            <a:prstGeom prst="rect">
              <a:avLst/>
            </a:prstGeom>
            <a:solidFill>
              <a:srgbClr val="75BAFF"/>
            </a:solidFill>
            <a:ln>
              <a:noFill/>
            </a:ln>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138" name="TextBox 137">
              <a:extLst>
                <a:ext uri="{FF2B5EF4-FFF2-40B4-BE49-F238E27FC236}">
                  <a16:creationId xmlns:a16="http://schemas.microsoft.com/office/drawing/2014/main" id="{AFB6AF70-7EF4-4845-ABF0-5E77DB796075}"/>
                </a:ext>
              </a:extLst>
            </p:cNvPr>
            <p:cNvSpPr txBox="1"/>
            <p:nvPr/>
          </p:nvSpPr>
          <p:spPr>
            <a:xfrm>
              <a:off x="8229600" y="756974"/>
              <a:ext cx="457200" cy="45720"/>
            </a:xfrm>
            <a:prstGeom prst="rect">
              <a:avLst/>
            </a:prstGeom>
            <a:solidFill>
              <a:schemeClr val="bg1">
                <a:lumMod val="85000"/>
              </a:schemeClr>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grpSp>
      <p:pic>
        <p:nvPicPr>
          <p:cNvPr id="148" name="Picture 1" descr="page1image1808544">
            <a:extLst>
              <a:ext uri="{FF2B5EF4-FFF2-40B4-BE49-F238E27FC236}">
                <a16:creationId xmlns:a16="http://schemas.microsoft.com/office/drawing/2014/main" id="{9A5E1F9F-EF2A-45BC-9680-97E88632C8F6}"/>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481406" y="15983"/>
            <a:ext cx="643456" cy="643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665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2">
            <a:extLst>
              <a:ext uri="{FF2B5EF4-FFF2-40B4-BE49-F238E27FC236}">
                <a16:creationId xmlns:a16="http://schemas.microsoft.com/office/drawing/2014/main" id="{BC121A34-0222-434E-B474-F993EAD17634}"/>
              </a:ext>
            </a:extLst>
          </p:cNvPr>
          <p:cNvSpPr txBox="1">
            <a:spLocks noChangeArrowheads="1"/>
          </p:cNvSpPr>
          <p:nvPr/>
        </p:nvSpPr>
        <p:spPr bwMode="auto">
          <a:xfrm>
            <a:off x="152400" y="0"/>
            <a:ext cx="8329006" cy="659439"/>
          </a:xfrm>
          <a:prstGeom prst="rect">
            <a:avLst/>
          </a:prstGeom>
          <a:noFill/>
          <a:ln w="9525">
            <a:noFill/>
            <a:miter lim="800000"/>
            <a:headEnd/>
            <a:tailEnd/>
          </a:ln>
          <a:effectLst/>
          <a:extLst/>
        </p:spPr>
        <p:txBody>
          <a:bodyPr lIns="91436" tIns="45718" rIns="91436" bIns="45718" anchor="ctr"/>
          <a:lstStyle>
            <a:defPPr>
              <a:defRPr lang="th-TH"/>
            </a:defPPr>
            <a:lvl1pPr algn="ctr" defTabSz="1219170" eaLnBrk="0" fontAlgn="base" hangingPunct="0">
              <a:spcBef>
                <a:spcPct val="0"/>
              </a:spcBef>
              <a:spcAft>
                <a:spcPct val="0"/>
              </a:spcAft>
              <a:defRPr sz="3200" b="1">
                <a:solidFill>
                  <a:prstClr val="white"/>
                </a:solidFill>
                <a:latin typeface="TH SarabunPSK" panose="020B0500040200020003" pitchFamily="34" charset="-34"/>
                <a:ea typeface="Calibri" panose="020F0502020204030204" pitchFamily="34" charset="0"/>
                <a:cs typeface="TH SarabunPSK" panose="020B0500040200020003" pitchFamily="34" charset="-34"/>
              </a:defRPr>
            </a:lvl1pPr>
          </a:lstStyle>
          <a:p>
            <a:pPr algn="l"/>
            <a:r>
              <a:rPr lang="en-US" altLang="th-TH" sz="2400" dirty="0">
                <a:solidFill>
                  <a:prstClr val="black"/>
                </a:solidFill>
                <a:latin typeface="Gill Sans MT" panose="020B0502020104020203" pitchFamily="34" charset="0"/>
              </a:rPr>
              <a:t>Management: Flood and Drought Resilience (Area Based)</a:t>
            </a:r>
          </a:p>
        </p:txBody>
      </p:sp>
      <p:grpSp>
        <p:nvGrpSpPr>
          <p:cNvPr id="17" name="Group 16"/>
          <p:cNvGrpSpPr/>
          <p:nvPr/>
        </p:nvGrpSpPr>
        <p:grpSpPr>
          <a:xfrm>
            <a:off x="3792" y="613719"/>
            <a:ext cx="9140208" cy="46100"/>
            <a:chOff x="3792" y="756594"/>
            <a:chExt cx="9140208" cy="46100"/>
          </a:xfrm>
        </p:grpSpPr>
        <p:sp>
          <p:nvSpPr>
            <p:cNvPr id="18" name="TextBox 17"/>
            <p:cNvSpPr txBox="1"/>
            <p:nvPr/>
          </p:nvSpPr>
          <p:spPr>
            <a:xfrm>
              <a:off x="3792" y="756594"/>
              <a:ext cx="6949440" cy="45720"/>
            </a:xfrm>
            <a:prstGeom prst="rect">
              <a:avLst/>
            </a:prstGeom>
            <a:solidFill>
              <a:srgbClr val="002060"/>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19" name="TextBox 18"/>
            <p:cNvSpPr txBox="1"/>
            <p:nvPr/>
          </p:nvSpPr>
          <p:spPr>
            <a:xfrm>
              <a:off x="8686800" y="756974"/>
              <a:ext cx="457200" cy="45720"/>
            </a:xfrm>
            <a:prstGeom prst="rect">
              <a:avLst/>
            </a:prstGeom>
            <a:solidFill>
              <a:srgbClr val="003366"/>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0" name="TextBox 19"/>
            <p:cNvSpPr txBox="1"/>
            <p:nvPr/>
          </p:nvSpPr>
          <p:spPr>
            <a:xfrm>
              <a:off x="6879077" y="756974"/>
              <a:ext cx="457200" cy="45720"/>
            </a:xfrm>
            <a:prstGeom prst="rect">
              <a:avLst/>
            </a:prstGeom>
            <a:solidFill>
              <a:srgbClr val="799AD5"/>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1" name="TextBox 20"/>
            <p:cNvSpPr txBox="1"/>
            <p:nvPr/>
          </p:nvSpPr>
          <p:spPr>
            <a:xfrm>
              <a:off x="7336277" y="756974"/>
              <a:ext cx="457200" cy="45720"/>
            </a:xfrm>
            <a:prstGeom prst="rect">
              <a:avLst/>
            </a:prstGeom>
            <a:solidFill>
              <a:srgbClr val="002A54"/>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2" name="TextBox 21"/>
            <p:cNvSpPr txBox="1"/>
            <p:nvPr/>
          </p:nvSpPr>
          <p:spPr>
            <a:xfrm>
              <a:off x="7778228" y="756974"/>
              <a:ext cx="457200" cy="45720"/>
            </a:xfrm>
            <a:prstGeom prst="rect">
              <a:avLst/>
            </a:prstGeom>
            <a:solidFill>
              <a:srgbClr val="75BAFF"/>
            </a:solidFill>
            <a:ln>
              <a:noFill/>
            </a:ln>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3" name="TextBox 22"/>
            <p:cNvSpPr txBox="1"/>
            <p:nvPr/>
          </p:nvSpPr>
          <p:spPr>
            <a:xfrm>
              <a:off x="8229600" y="756974"/>
              <a:ext cx="457200" cy="45720"/>
            </a:xfrm>
            <a:prstGeom prst="rect">
              <a:avLst/>
            </a:prstGeom>
            <a:solidFill>
              <a:schemeClr val="bg1">
                <a:lumMod val="85000"/>
              </a:schemeClr>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grpSp>
      <p:pic>
        <p:nvPicPr>
          <p:cNvPr id="24" name="Picture 1" descr="page1image1808544">
            <a:extLst>
              <a:ext uri="{FF2B5EF4-FFF2-40B4-BE49-F238E27FC236}">
                <a16:creationId xmlns:a16="http://schemas.microsoft.com/office/drawing/2014/main" id="{D34AB9CE-EA0E-D844-92BE-71C0AAB4AC2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81406" y="15983"/>
            <a:ext cx="643456" cy="643456"/>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p:cNvGrpSpPr/>
          <p:nvPr/>
        </p:nvGrpSpPr>
        <p:grpSpPr>
          <a:xfrm>
            <a:off x="7639050" y="6306613"/>
            <a:ext cx="1509095" cy="596266"/>
            <a:chOff x="7639050" y="6306613"/>
            <a:chExt cx="1509095" cy="596266"/>
          </a:xfrm>
        </p:grpSpPr>
        <p:sp>
          <p:nvSpPr>
            <p:cNvPr id="40" name="Isosceles Triangle 75"/>
            <p:cNvSpPr/>
            <p:nvPr/>
          </p:nvSpPr>
          <p:spPr>
            <a:xfrm rot="16200000">
              <a:off x="8553785" y="6260893"/>
              <a:ext cx="548640" cy="640080"/>
            </a:xfrm>
            <a:custGeom>
              <a:avLst/>
              <a:gdLst>
                <a:gd name="connsiteX0" fmla="*/ 0 w 533023"/>
                <a:gd name="connsiteY0" fmla="*/ 424591 h 424591"/>
                <a:gd name="connsiteX1" fmla="*/ 266512 w 533023"/>
                <a:gd name="connsiteY1" fmla="*/ 0 h 424591"/>
                <a:gd name="connsiteX2" fmla="*/ 533023 w 533023"/>
                <a:gd name="connsiteY2" fmla="*/ 424591 h 424591"/>
                <a:gd name="connsiteX3" fmla="*/ 0 w 533023"/>
                <a:gd name="connsiteY3" fmla="*/ 424591 h 424591"/>
                <a:gd name="connsiteX0" fmla="*/ 9713 w 542736"/>
                <a:gd name="connsiteY0" fmla="*/ 481741 h 481741"/>
                <a:gd name="connsiteX1" fmla="*/ 0 w 542736"/>
                <a:gd name="connsiteY1" fmla="*/ 0 h 481741"/>
                <a:gd name="connsiteX2" fmla="*/ 542736 w 542736"/>
                <a:gd name="connsiteY2" fmla="*/ 481741 h 481741"/>
                <a:gd name="connsiteX3" fmla="*/ 9713 w 542736"/>
                <a:gd name="connsiteY3" fmla="*/ 481741 h 481741"/>
                <a:gd name="connsiteX0" fmla="*/ 188 w 533211"/>
                <a:gd name="connsiteY0" fmla="*/ 853213 h 853213"/>
                <a:gd name="connsiteX1" fmla="*/ 0 w 533211"/>
                <a:gd name="connsiteY1" fmla="*/ 0 h 853213"/>
                <a:gd name="connsiteX2" fmla="*/ 533211 w 533211"/>
                <a:gd name="connsiteY2" fmla="*/ 853213 h 853213"/>
                <a:gd name="connsiteX3" fmla="*/ 188 w 533211"/>
                <a:gd name="connsiteY3" fmla="*/ 853213 h 853213"/>
              </a:gdLst>
              <a:ahLst/>
              <a:cxnLst>
                <a:cxn ang="0">
                  <a:pos x="connsiteX0" y="connsiteY0"/>
                </a:cxn>
                <a:cxn ang="0">
                  <a:pos x="connsiteX1" y="connsiteY1"/>
                </a:cxn>
                <a:cxn ang="0">
                  <a:pos x="connsiteX2" y="connsiteY2"/>
                </a:cxn>
                <a:cxn ang="0">
                  <a:pos x="connsiteX3" y="connsiteY3"/>
                </a:cxn>
              </a:cxnLst>
              <a:rect l="l" t="t" r="r" b="b"/>
              <a:pathLst>
                <a:path w="533211" h="853213">
                  <a:moveTo>
                    <a:pt x="188" y="853213"/>
                  </a:moveTo>
                  <a:cubicBezTo>
                    <a:pt x="125" y="568809"/>
                    <a:pt x="63" y="284404"/>
                    <a:pt x="0" y="0"/>
                  </a:cubicBezTo>
                  <a:lnTo>
                    <a:pt x="533211" y="853213"/>
                  </a:lnTo>
                  <a:lnTo>
                    <a:pt x="188" y="853213"/>
                  </a:lnTo>
                  <a:close/>
                </a:path>
              </a:pathLst>
            </a:cu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7" name="Slide Number Placeholder 3">
              <a:extLst>
                <a:ext uri="{FF2B5EF4-FFF2-40B4-BE49-F238E27FC236}">
                  <a16:creationId xmlns:a16="http://schemas.microsoft.com/office/drawing/2014/main" id="{993E45BD-23FC-453A-A1A6-5B0480503E0A}"/>
                </a:ext>
              </a:extLst>
            </p:cNvPr>
            <p:cNvSpPr txBox="1">
              <a:spLocks/>
            </p:cNvSpPr>
            <p:nvPr/>
          </p:nvSpPr>
          <p:spPr>
            <a:xfrm>
              <a:off x="7639050" y="6487062"/>
              <a:ext cx="1433544" cy="415817"/>
            </a:xfrm>
            <a:prstGeom prst="rect">
              <a:avLst/>
            </a:prstGeom>
          </p:spPr>
          <p:txBody>
            <a:bodyPr vert="horz" lIns="91440" tIns="45720" rIns="91440" bIns="45720" rtlCol="0" anchor="ctr"/>
            <a:lstStyle>
              <a:defPPr>
                <a:defRPr lang="th-TH"/>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a:lstStyle>
            <a:p>
              <a:pPr fontAlgn="base">
                <a:spcBef>
                  <a:spcPct val="0"/>
                </a:spcBef>
                <a:spcAft>
                  <a:spcPct val="0"/>
                </a:spcAft>
                <a:defRPr/>
              </a:pPr>
              <a:fld id="{5664B182-28F1-4CF7-B242-E9E53A180CBC}" type="slidenum">
                <a:rPr lang="en-US" smtClean="0">
                  <a:solidFill>
                    <a:prstClr val="black"/>
                  </a:solidFill>
                  <a:latin typeface="Tahoma" panose="020B0604030504040204" pitchFamily="34" charset="0"/>
                  <a:ea typeface="Tahoma" panose="020B0604030504040204" pitchFamily="34" charset="0"/>
                  <a:cs typeface="Tahoma" panose="020B0604030504040204" pitchFamily="34" charset="0"/>
                </a:rPr>
                <a:pPr fontAlgn="base">
                  <a:spcBef>
                    <a:spcPct val="0"/>
                  </a:spcBef>
                  <a:spcAft>
                    <a:spcPct val="0"/>
                  </a:spcAft>
                  <a:defRPr/>
                </a:pPr>
                <a:t>9</a:t>
              </a:fld>
              <a:endParaRPr lang="th-TH"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grpSp>
      <p:sp>
        <p:nvSpPr>
          <p:cNvPr id="29" name="TextBox 28">
            <a:extLst>
              <a:ext uri="{FF2B5EF4-FFF2-40B4-BE49-F238E27FC236}">
                <a16:creationId xmlns:a16="http://schemas.microsoft.com/office/drawing/2014/main" id="{F60DAA3E-03F7-4332-A5C0-FFB7AD0656CA}"/>
              </a:ext>
            </a:extLst>
          </p:cNvPr>
          <p:cNvSpPr txBox="1"/>
          <p:nvPr/>
        </p:nvSpPr>
        <p:spPr>
          <a:xfrm>
            <a:off x="2771800" y="6233120"/>
            <a:ext cx="6353061" cy="307777"/>
          </a:xfrm>
          <a:prstGeom prst="rect">
            <a:avLst/>
          </a:prstGeom>
          <a:noFill/>
        </p:spPr>
        <p:txBody>
          <a:bodyPr wrap="square" rtlCol="0">
            <a:spAutoFit/>
          </a:bodyPr>
          <a:lstStyle/>
          <a:p>
            <a:r>
              <a:rPr lang="en-US" sz="1400" dirty="0">
                <a:solidFill>
                  <a:srgbClr val="C00000"/>
                </a:solidFill>
                <a:cs typeface="TH SarabunPSK" panose="020B0500040200020003" pitchFamily="34" charset="-34"/>
              </a:rPr>
              <a:t>* Urgent development area such as special economic zones and tourism location.</a:t>
            </a:r>
          </a:p>
        </p:txBody>
      </p:sp>
      <p:pic>
        <p:nvPicPr>
          <p:cNvPr id="30" name="Picture 29">
            <a:extLst>
              <a:ext uri="{FF2B5EF4-FFF2-40B4-BE49-F238E27FC236}">
                <a16:creationId xmlns:a16="http://schemas.microsoft.com/office/drawing/2014/main" id="{8DA52E5A-BDCE-49A1-A72B-18073A64101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035" y="814032"/>
            <a:ext cx="2846888" cy="4251744"/>
          </a:xfrm>
          <a:prstGeom prst="rect">
            <a:avLst/>
          </a:prstGeom>
          <a:ln>
            <a:solidFill>
              <a:schemeClr val="tx1"/>
            </a:solidFill>
          </a:ln>
          <a:effectLst>
            <a:outerShdw blurRad="50800" dist="38100" dir="2700000" algn="tl" rotWithShape="0">
              <a:prstClr val="black">
                <a:alpha val="40000"/>
              </a:prstClr>
            </a:outerShdw>
          </a:effectLst>
        </p:spPr>
      </p:pic>
      <p:sp>
        <p:nvSpPr>
          <p:cNvPr id="31" name="Slide Number Placeholder 3">
            <a:extLst>
              <a:ext uri="{FF2B5EF4-FFF2-40B4-BE49-F238E27FC236}">
                <a16:creationId xmlns:a16="http://schemas.microsoft.com/office/drawing/2014/main" id="{A43E1F71-E6DC-4220-8479-7FCD30B8F8C3}"/>
              </a:ext>
            </a:extLst>
          </p:cNvPr>
          <p:cNvSpPr>
            <a:spLocks noGrp="1"/>
          </p:cNvSpPr>
          <p:nvPr>
            <p:ph type="sldNum" sz="quarter" idx="12"/>
          </p:nvPr>
        </p:nvSpPr>
        <p:spPr>
          <a:xfrm>
            <a:off x="6553200" y="6356357"/>
            <a:ext cx="2133600" cy="365125"/>
          </a:xfrm>
        </p:spPr>
        <p:txBody>
          <a:bodyPr/>
          <a:lstStyle/>
          <a:p>
            <a:pPr>
              <a:defRPr/>
            </a:pPr>
            <a:fld id="{4856286C-81C8-4A4C-AF38-4FFD3AFB53D8}" type="slidenum">
              <a:rPr lang="th-TH" smtClean="0"/>
              <a:pPr>
                <a:defRPr/>
              </a:pPr>
              <a:t>9</a:t>
            </a:fld>
            <a:endParaRPr lang="th-TH" dirty="0"/>
          </a:p>
        </p:txBody>
      </p:sp>
      <p:sp>
        <p:nvSpPr>
          <p:cNvPr id="32" name="Oval 31">
            <a:extLst>
              <a:ext uri="{FF2B5EF4-FFF2-40B4-BE49-F238E27FC236}">
                <a16:creationId xmlns:a16="http://schemas.microsoft.com/office/drawing/2014/main" id="{0F1C700D-8DC4-4E27-B455-33DF7B8C8B93}"/>
              </a:ext>
            </a:extLst>
          </p:cNvPr>
          <p:cNvSpPr>
            <a:spLocks noChangeAspect="1"/>
          </p:cNvSpPr>
          <p:nvPr/>
        </p:nvSpPr>
        <p:spPr>
          <a:xfrm>
            <a:off x="6526801" y="2411314"/>
            <a:ext cx="182880" cy="182880"/>
          </a:xfrm>
          <a:prstGeom prst="ellipse">
            <a:avLst/>
          </a:prstGeom>
          <a:solidFill>
            <a:schemeClr val="accent3">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54">
              <a:defRPr/>
            </a:pPr>
            <a:endParaRPr lang="th-TH" sz="1600" b="1" dirty="0">
              <a:solidFill>
                <a:srgbClr val="FFFFFF"/>
              </a:solidFill>
              <a:cs typeface="TH SarabunPSK" panose="020B0500040200020003" pitchFamily="34" charset="-34"/>
            </a:endParaRPr>
          </a:p>
        </p:txBody>
      </p:sp>
      <p:sp>
        <p:nvSpPr>
          <p:cNvPr id="33" name="Oval 32">
            <a:extLst>
              <a:ext uri="{FF2B5EF4-FFF2-40B4-BE49-F238E27FC236}">
                <a16:creationId xmlns:a16="http://schemas.microsoft.com/office/drawing/2014/main" id="{8A59C6C2-BB7C-426F-A0CE-8E5002017F48}"/>
              </a:ext>
            </a:extLst>
          </p:cNvPr>
          <p:cNvSpPr>
            <a:spLocks noChangeAspect="1"/>
          </p:cNvSpPr>
          <p:nvPr/>
        </p:nvSpPr>
        <p:spPr>
          <a:xfrm>
            <a:off x="6526801" y="2702941"/>
            <a:ext cx="182880" cy="182880"/>
          </a:xfrm>
          <a:prstGeom prst="ellipse">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54">
              <a:defRPr/>
            </a:pPr>
            <a:endParaRPr lang="th-TH" sz="1600" b="1" dirty="0">
              <a:solidFill>
                <a:prstClr val="black"/>
              </a:solidFill>
              <a:cs typeface="TH SarabunPSK" panose="020B0500040200020003" pitchFamily="34" charset="-34"/>
            </a:endParaRPr>
          </a:p>
        </p:txBody>
      </p:sp>
      <p:graphicFrame>
        <p:nvGraphicFramePr>
          <p:cNvPr id="34" name="Table 33">
            <a:extLst>
              <a:ext uri="{FF2B5EF4-FFF2-40B4-BE49-F238E27FC236}">
                <a16:creationId xmlns:a16="http://schemas.microsoft.com/office/drawing/2014/main" id="{C1F1B3E3-4338-46B9-A47B-6CB2EE54CEBF}"/>
              </a:ext>
            </a:extLst>
          </p:cNvPr>
          <p:cNvGraphicFramePr>
            <a:graphicFrameLocks noGrp="1"/>
          </p:cNvGraphicFramePr>
          <p:nvPr>
            <p:extLst>
              <p:ext uri="{D42A27DB-BD31-4B8C-83A1-F6EECF244321}">
                <p14:modId xmlns:p14="http://schemas.microsoft.com/office/powerpoint/2010/main" val="158201449"/>
              </p:ext>
            </p:extLst>
          </p:nvPr>
        </p:nvGraphicFramePr>
        <p:xfrm>
          <a:off x="2868923" y="823641"/>
          <a:ext cx="6233292" cy="4937981"/>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838981">
                  <a:extLst>
                    <a:ext uri="{9D8B030D-6E8A-4147-A177-3AD203B41FA5}">
                      <a16:colId xmlns:a16="http://schemas.microsoft.com/office/drawing/2014/main" val="512518636"/>
                    </a:ext>
                  </a:extLst>
                </a:gridCol>
                <a:gridCol w="854952">
                  <a:extLst>
                    <a:ext uri="{9D8B030D-6E8A-4147-A177-3AD203B41FA5}">
                      <a16:colId xmlns:a16="http://schemas.microsoft.com/office/drawing/2014/main" val="241394532"/>
                    </a:ext>
                  </a:extLst>
                </a:gridCol>
                <a:gridCol w="850392">
                  <a:extLst>
                    <a:ext uri="{9D8B030D-6E8A-4147-A177-3AD203B41FA5}">
                      <a16:colId xmlns:a16="http://schemas.microsoft.com/office/drawing/2014/main" val="3867336346"/>
                    </a:ext>
                  </a:extLst>
                </a:gridCol>
                <a:gridCol w="1084199">
                  <a:extLst>
                    <a:ext uri="{9D8B030D-6E8A-4147-A177-3AD203B41FA5}">
                      <a16:colId xmlns:a16="http://schemas.microsoft.com/office/drawing/2014/main" val="2791731212"/>
                    </a:ext>
                  </a:extLst>
                </a:gridCol>
                <a:gridCol w="796505">
                  <a:extLst>
                    <a:ext uri="{9D8B030D-6E8A-4147-A177-3AD203B41FA5}">
                      <a16:colId xmlns:a16="http://schemas.microsoft.com/office/drawing/2014/main" val="1430723653"/>
                    </a:ext>
                  </a:extLst>
                </a:gridCol>
                <a:gridCol w="1022464">
                  <a:extLst>
                    <a:ext uri="{9D8B030D-6E8A-4147-A177-3AD203B41FA5}">
                      <a16:colId xmlns:a16="http://schemas.microsoft.com/office/drawing/2014/main" val="859316843"/>
                    </a:ext>
                  </a:extLst>
                </a:gridCol>
                <a:gridCol w="785799">
                  <a:extLst>
                    <a:ext uri="{9D8B030D-6E8A-4147-A177-3AD203B41FA5}">
                      <a16:colId xmlns:a16="http://schemas.microsoft.com/office/drawing/2014/main" val="1507798983"/>
                    </a:ext>
                  </a:extLst>
                </a:gridCol>
              </a:tblGrid>
              <a:tr h="351468">
                <a:tc gridSpan="3">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mn-lt"/>
                          <a:ea typeface="+mn-ea"/>
                          <a:cs typeface="TH SarabunPSK" panose="020B0500040200020003" pitchFamily="34" charset="-34"/>
                        </a:rPr>
                        <a:t>Area-Based</a:t>
                      </a:r>
                    </a:p>
                  </a:txBody>
                  <a:tcPr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hMerge="1">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lang="en-US" sz="2000" dirty="0">
                        <a:latin typeface="TH SarabunPSK" panose="020B0500040200020003" pitchFamily="34" charset="-34"/>
                        <a:cs typeface="TH SarabunPSK" panose="020B0500040200020003" pitchFamily="34" charset="-34"/>
                      </a:endParaRPr>
                    </a:p>
                  </a:txBody>
                  <a:tcPr anchor="ctr">
                    <a:solidFill>
                      <a:schemeClr val="tx2"/>
                    </a:solidFill>
                  </a:tcPr>
                </a:tc>
                <a:tc hMerge="1">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TH SarabunPSK" panose="020B0500040200020003" pitchFamily="34" charset="-34"/>
                        <a:ea typeface="+mn-ea"/>
                        <a:cs typeface="TH SarabunPSK" panose="020B0500040200020003" pitchFamily="34" charset="-34"/>
                      </a:endParaRPr>
                    </a:p>
                  </a:txBody>
                  <a:tcPr>
                    <a:solidFill>
                      <a:schemeClr val="tx2"/>
                    </a:solidFill>
                  </a:tcPr>
                </a:tc>
                <a:tc gridSpan="2">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mn-lt"/>
                          <a:ea typeface="+mn-ea"/>
                          <a:cs typeface="TH SarabunPSK" panose="020B0500040200020003" pitchFamily="34" charset="-34"/>
                        </a:rPr>
                        <a:t>Problem Area</a:t>
                      </a:r>
                    </a:p>
                  </a:txBody>
                  <a:tcPr marL="45720" marR="45720" anchor="b">
                    <a:lnT w="12700" cap="flat" cmpd="sng" algn="ctr">
                      <a:solidFill>
                        <a:schemeClr val="tx1"/>
                      </a:solidFill>
                      <a:prstDash val="solid"/>
                      <a:round/>
                      <a:headEnd type="none" w="med" len="med"/>
                      <a:tailEnd type="none" w="med" len="med"/>
                    </a:lnT>
                    <a:solidFill>
                      <a:schemeClr val="tx2"/>
                    </a:solidFill>
                  </a:tcPr>
                </a:tc>
                <a:tc hMerge="1">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lang="en-US" sz="1800" dirty="0">
                        <a:latin typeface="TH SarabunPSK" panose="020B0500040200020003" pitchFamily="34" charset="-34"/>
                        <a:cs typeface="TH SarabunPSK" panose="020B0500040200020003" pitchFamily="34" charset="-34"/>
                      </a:endParaRPr>
                    </a:p>
                  </a:txBody>
                  <a:tcPr/>
                </a:tc>
                <a:tc gridSpan="2">
                  <a:txBody>
                    <a:bodyPr/>
                    <a:lstStyle/>
                    <a:p>
                      <a:pPr algn="ctr">
                        <a:lnSpc>
                          <a:spcPct val="100000"/>
                        </a:lnSpc>
                      </a:pPr>
                      <a:r>
                        <a:rPr lang="en-US" sz="1600" dirty="0">
                          <a:latin typeface="+mn-lt"/>
                          <a:cs typeface="TH SarabunPSK" panose="020B0500040200020003" pitchFamily="34" charset="-34"/>
                        </a:rPr>
                        <a:t>Developed Area</a:t>
                      </a:r>
                    </a:p>
                  </a:txBody>
                  <a:tcPr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tc hMerge="1">
                  <a:txBody>
                    <a:bodyPr/>
                    <a:lstStyle/>
                    <a:p>
                      <a:pPr algn="ctr"/>
                      <a:endParaRPr lang="en-US" sz="1800" dirty="0">
                        <a:latin typeface="TH SarabunPSK" panose="020B0500040200020003" pitchFamily="34" charset="-34"/>
                        <a:cs typeface="TH SarabunPSK" panose="020B0500040200020003" pitchFamily="34" charset="-34"/>
                      </a:endParaRPr>
                    </a:p>
                  </a:txBody>
                  <a:tcPr/>
                </a:tc>
                <a:extLst>
                  <a:ext uri="{0D108BD9-81ED-4DB2-BD59-A6C34878D82A}">
                    <a16:rowId xmlns:a16="http://schemas.microsoft.com/office/drawing/2014/main" val="3073478080"/>
                  </a:ext>
                </a:extLst>
              </a:tr>
              <a:tr h="470030">
                <a:tc>
                  <a:txBody>
                    <a:bodyPr/>
                    <a:lstStyle/>
                    <a:p>
                      <a:pPr algn="ctr"/>
                      <a:endParaRPr lang="en-US" sz="1600" b="1" i="1" dirty="0">
                        <a:solidFill>
                          <a:schemeClr val="tx1"/>
                        </a:solidFill>
                        <a:effectLst>
                          <a:outerShdw blurRad="38100" dist="38100" dir="2700000" algn="tl">
                            <a:srgbClr val="000000">
                              <a:alpha val="43137"/>
                            </a:srgbClr>
                          </a:outerShdw>
                        </a:effectLst>
                        <a:latin typeface="+mn-lt"/>
                        <a:cs typeface="TH SarabunPSK" panose="020B0500040200020003" pitchFamily="34" charset="-34"/>
                      </a:endParaRPr>
                    </a:p>
                  </a:txBody>
                  <a:tcPr anchor="ctr">
                    <a:lnL w="12700" cap="flat" cmpd="sng" algn="ctr">
                      <a:solidFill>
                        <a:schemeClr val="tx1"/>
                      </a:solidFill>
                      <a:prstDash val="solid"/>
                      <a:round/>
                      <a:headEnd type="none" w="med" len="med"/>
                      <a:tailEnd type="none" w="med" len="med"/>
                    </a:lnL>
                  </a:tcPr>
                </a:tc>
                <a:tc>
                  <a:txBody>
                    <a:bodyPr/>
                    <a:lstStyle/>
                    <a:p>
                      <a:pPr algn="ctr"/>
                      <a:r>
                        <a:rPr lang="en-US" sz="1400" b="1" u="none" dirty="0">
                          <a:solidFill>
                            <a:schemeClr val="tx1"/>
                          </a:solidFill>
                          <a:effectLst/>
                          <a:latin typeface="+mn-lt"/>
                          <a:cs typeface="TH SarabunPSK" panose="020B0500040200020003" pitchFamily="34" charset="-34"/>
                        </a:rPr>
                        <a:t>Number of places</a:t>
                      </a:r>
                    </a:p>
                  </a:txBody>
                  <a:tcPr anchor="ctr"/>
                </a:tc>
                <a:tc>
                  <a:txBody>
                    <a:bodyPr/>
                    <a:lstStyle/>
                    <a:p>
                      <a:pPr marL="0" algn="ctr" defTabSz="685783" rtl="0" eaLnBrk="1" fontAlgn="b" latinLnBrk="0" hangingPunct="1"/>
                      <a:r>
                        <a:rPr lang="en-US" sz="1400" b="1" u="none" dirty="0">
                          <a:effectLst/>
                          <a:latin typeface="+mn-lt"/>
                          <a:cs typeface="TH SarabunPSK" panose="020B0500040200020003" pitchFamily="34" charset="-34"/>
                        </a:rPr>
                        <a:t>million hectare</a:t>
                      </a:r>
                      <a:endParaRPr lang="en-US" sz="1400" b="1" u="none" kern="1200" dirty="0">
                        <a:solidFill>
                          <a:schemeClr val="tx1"/>
                        </a:solidFill>
                        <a:effectLst/>
                        <a:latin typeface="+mn-lt"/>
                        <a:ea typeface="+mn-ea"/>
                        <a:cs typeface="TH SarabunPSK" panose="020B0500040200020003" pitchFamily="34" charset="-34"/>
                      </a:endParaRPr>
                    </a:p>
                  </a:txBody>
                  <a:tcPr marL="9525" marT="9525" marB="0" anchor="ctr"/>
                </a:tc>
                <a:tc>
                  <a:txBody>
                    <a:bodyPr/>
                    <a:lstStyle/>
                    <a:p>
                      <a:pPr algn="ctr"/>
                      <a:r>
                        <a:rPr lang="en-US" sz="1400" b="1" u="none" dirty="0">
                          <a:solidFill>
                            <a:schemeClr val="tx1"/>
                          </a:solidFill>
                          <a:effectLst/>
                          <a:latin typeface="+mn-lt"/>
                          <a:cs typeface="TH SarabunPSK" panose="020B0500040200020003" pitchFamily="34" charset="-34"/>
                        </a:rPr>
                        <a:t>Number of places</a:t>
                      </a:r>
                    </a:p>
                  </a:txBody>
                  <a:tcPr marL="0" anchor="ctr"/>
                </a:tc>
                <a:tc>
                  <a:txBody>
                    <a:bodyPr/>
                    <a:lstStyle/>
                    <a:p>
                      <a:pPr algn="ctr"/>
                      <a:r>
                        <a:rPr lang="en-US" sz="1400" b="1" u="none" dirty="0">
                          <a:effectLst/>
                          <a:latin typeface="+mn-lt"/>
                          <a:cs typeface="TH SarabunPSK" panose="020B0500040200020003" pitchFamily="34" charset="-34"/>
                        </a:rPr>
                        <a:t>million hectare</a:t>
                      </a:r>
                      <a:endParaRPr lang="en-US" sz="1400" b="1" u="none" dirty="0">
                        <a:solidFill>
                          <a:schemeClr val="tx1"/>
                        </a:solidFill>
                        <a:effectLst/>
                        <a:latin typeface="+mn-lt"/>
                        <a:cs typeface="TH SarabunPSK" panose="020B0500040200020003" pitchFamily="34" charset="-34"/>
                      </a:endParaRPr>
                    </a:p>
                  </a:txBody>
                  <a:tcPr anchor="ctr"/>
                </a:tc>
                <a:tc>
                  <a:txBody>
                    <a:bodyPr/>
                    <a:lstStyle/>
                    <a:p>
                      <a:pPr algn="ctr"/>
                      <a:r>
                        <a:rPr lang="en-US" sz="1400" b="1" u="none" dirty="0">
                          <a:solidFill>
                            <a:schemeClr val="tx1"/>
                          </a:solidFill>
                          <a:effectLst/>
                          <a:latin typeface="+mn-lt"/>
                          <a:cs typeface="TH SarabunPSK" panose="020B0500040200020003" pitchFamily="34" charset="-34"/>
                        </a:rPr>
                        <a:t>Number of places</a:t>
                      </a:r>
                    </a:p>
                  </a:txBody>
                  <a:tcPr marL="0" anchor="ctr"/>
                </a:tc>
                <a:tc>
                  <a:txBody>
                    <a:bodyPr/>
                    <a:lstStyle/>
                    <a:p>
                      <a:pPr algn="ctr"/>
                      <a:r>
                        <a:rPr lang="en-US" sz="1400" b="1" u="none" dirty="0">
                          <a:effectLst/>
                          <a:latin typeface="+mn-lt"/>
                          <a:cs typeface="TH SarabunPSK" panose="020B0500040200020003" pitchFamily="34" charset="-34"/>
                        </a:rPr>
                        <a:t>million hectare</a:t>
                      </a:r>
                      <a:endParaRPr lang="en-US" sz="1400" b="1" u="none" dirty="0">
                        <a:solidFill>
                          <a:schemeClr val="tx1"/>
                        </a:solidFill>
                        <a:effectLst/>
                        <a:latin typeface="+mn-lt"/>
                        <a:cs typeface="TH SarabunPSK" panose="020B0500040200020003" pitchFamily="34" charset="-34"/>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34224498"/>
                  </a:ext>
                </a:extLst>
              </a:tr>
              <a:tr h="470030">
                <a:tc>
                  <a:txBody>
                    <a:bodyPr/>
                    <a:lstStyle/>
                    <a:p>
                      <a:pPr algn="l"/>
                      <a:r>
                        <a:rPr lang="en-US" sz="1200" b="1" i="1" dirty="0">
                          <a:solidFill>
                            <a:schemeClr val="tx1"/>
                          </a:solidFill>
                          <a:effectLst/>
                          <a:latin typeface="+mn-lt"/>
                          <a:cs typeface="TH SarabunPSK" panose="020B0500040200020003" pitchFamily="34" charset="-34"/>
                        </a:rPr>
                        <a:t>Total Area</a:t>
                      </a:r>
                    </a:p>
                  </a:txBody>
                  <a:tcPr>
                    <a:lnL w="12700" cap="flat" cmpd="sng" algn="ctr">
                      <a:solidFill>
                        <a:schemeClr val="tx1"/>
                      </a:solidFill>
                      <a:prstDash val="solid"/>
                      <a:round/>
                      <a:headEnd type="none" w="med" len="med"/>
                      <a:tailEnd type="none" w="med" len="med"/>
                    </a:lnL>
                  </a:tcPr>
                </a:tc>
                <a:tc>
                  <a:txBody>
                    <a:bodyPr/>
                    <a:lstStyle/>
                    <a:p>
                      <a:pPr algn="ctr"/>
                      <a:r>
                        <a:rPr lang="en-US" sz="1400" b="1" u="sng" dirty="0">
                          <a:solidFill>
                            <a:schemeClr val="tx1"/>
                          </a:solidFill>
                          <a:effectLst/>
                          <a:latin typeface="+mj-lt"/>
                          <a:cs typeface="+mj-cs"/>
                        </a:rPr>
                        <a:t>66</a:t>
                      </a:r>
                    </a:p>
                  </a:txBody>
                  <a:tcPr/>
                </a:tc>
                <a:tc>
                  <a:txBody>
                    <a:bodyPr/>
                    <a:lstStyle/>
                    <a:p>
                      <a:pPr marL="0" algn="ctr" defTabSz="685783" rtl="0" eaLnBrk="1" fontAlgn="b" latinLnBrk="0" hangingPunct="1"/>
                      <a:r>
                        <a:rPr lang="en-US" sz="1400" b="1" u="sng" kern="1200" dirty="0">
                          <a:solidFill>
                            <a:schemeClr val="tx1"/>
                          </a:solidFill>
                          <a:effectLst/>
                          <a:latin typeface="+mn-lt"/>
                          <a:ea typeface="+mn-ea"/>
                          <a:cs typeface="+mj-cs"/>
                        </a:rPr>
                        <a:t>4.75</a:t>
                      </a:r>
                    </a:p>
                  </a:txBody>
                  <a:tcPr marL="9525" marT="9525" marB="0"/>
                </a:tc>
                <a:tc>
                  <a:txBody>
                    <a:bodyPr/>
                    <a:lstStyle/>
                    <a:p>
                      <a:pPr algn="l"/>
                      <a:r>
                        <a:rPr lang="th-TH" sz="1400" b="1" u="none" dirty="0">
                          <a:solidFill>
                            <a:srgbClr val="000066"/>
                          </a:solidFill>
                          <a:effectLst/>
                          <a:latin typeface="+mj-lt"/>
                          <a:cs typeface="+mj-cs"/>
                        </a:rPr>
                        <a:t> </a:t>
                      </a:r>
                      <a:r>
                        <a:rPr lang="en-US" sz="1400" b="1" u="sng" dirty="0">
                          <a:solidFill>
                            <a:srgbClr val="002060"/>
                          </a:solidFill>
                          <a:effectLst/>
                          <a:latin typeface="+mj-lt"/>
                          <a:cs typeface="+mj-cs"/>
                        </a:rPr>
                        <a:t>Flood</a:t>
                      </a:r>
                      <a:r>
                        <a:rPr lang="th-TH" sz="1400" b="1" u="none" dirty="0">
                          <a:solidFill>
                            <a:srgbClr val="002060"/>
                          </a:solidFill>
                          <a:effectLst/>
                          <a:latin typeface="+mj-lt"/>
                          <a:cs typeface="+mj-cs"/>
                        </a:rPr>
                        <a:t>  </a:t>
                      </a:r>
                      <a:r>
                        <a:rPr lang="en-US" sz="1400" b="1" u="none" dirty="0">
                          <a:solidFill>
                            <a:srgbClr val="002060"/>
                          </a:solidFill>
                          <a:effectLst/>
                          <a:latin typeface="+mj-lt"/>
                          <a:cs typeface="+mj-cs"/>
                        </a:rPr>
                        <a:t>   </a:t>
                      </a:r>
                      <a:r>
                        <a:rPr lang="th-TH" sz="1400" b="1" u="none" dirty="0">
                          <a:solidFill>
                            <a:srgbClr val="002060"/>
                          </a:solidFill>
                          <a:effectLst/>
                          <a:latin typeface="+mj-lt"/>
                          <a:cs typeface="+mj-cs"/>
                        </a:rPr>
                        <a:t>  </a:t>
                      </a:r>
                      <a:r>
                        <a:rPr lang="en-US" sz="1400" b="1" u="none" dirty="0">
                          <a:solidFill>
                            <a:srgbClr val="002060"/>
                          </a:solidFill>
                          <a:effectLst/>
                          <a:latin typeface="+mj-lt"/>
                          <a:cs typeface="+mj-cs"/>
                        </a:rPr>
                        <a:t>28</a:t>
                      </a:r>
                    </a:p>
                    <a:p>
                      <a:pPr algn="l"/>
                      <a:r>
                        <a:rPr lang="en-US" sz="1400" b="1" u="sng" dirty="0">
                          <a:solidFill>
                            <a:schemeClr val="accent6">
                              <a:lumMod val="50000"/>
                            </a:schemeClr>
                          </a:solidFill>
                          <a:effectLst/>
                          <a:latin typeface="+mj-lt"/>
                          <a:cs typeface="+mj-cs"/>
                        </a:rPr>
                        <a:t>Drought</a:t>
                      </a:r>
                      <a:r>
                        <a:rPr lang="th-TH" sz="1400" b="1" u="none" dirty="0">
                          <a:solidFill>
                            <a:schemeClr val="accent6">
                              <a:lumMod val="50000"/>
                            </a:schemeClr>
                          </a:solidFill>
                          <a:effectLst/>
                          <a:latin typeface="+mj-lt"/>
                          <a:cs typeface="+mj-cs"/>
                        </a:rPr>
                        <a:t>  </a:t>
                      </a:r>
                      <a:r>
                        <a:rPr lang="en-US" sz="1400" b="1" u="none" dirty="0">
                          <a:solidFill>
                            <a:schemeClr val="accent6">
                              <a:lumMod val="50000"/>
                            </a:schemeClr>
                          </a:solidFill>
                          <a:effectLst/>
                          <a:latin typeface="+mj-lt"/>
                          <a:cs typeface="+mj-cs"/>
                        </a:rPr>
                        <a:t>  </a:t>
                      </a:r>
                      <a:r>
                        <a:rPr lang="th-TH" sz="1400" b="1" u="none" dirty="0">
                          <a:solidFill>
                            <a:schemeClr val="accent6">
                              <a:lumMod val="50000"/>
                            </a:schemeClr>
                          </a:solidFill>
                          <a:effectLst/>
                          <a:latin typeface="+mj-lt"/>
                          <a:cs typeface="+mj-cs"/>
                        </a:rPr>
                        <a:t> </a:t>
                      </a:r>
                      <a:r>
                        <a:rPr lang="en-US" sz="1400" b="1" u="none" dirty="0">
                          <a:solidFill>
                            <a:schemeClr val="accent6">
                              <a:lumMod val="50000"/>
                            </a:schemeClr>
                          </a:solidFill>
                          <a:effectLst/>
                          <a:latin typeface="+mj-lt"/>
                          <a:cs typeface="+mj-cs"/>
                        </a:rPr>
                        <a:t>11</a:t>
                      </a:r>
                    </a:p>
                    <a:p>
                      <a:pPr algn="l"/>
                      <a:r>
                        <a:rPr lang="en-US" sz="1400" b="1" u="sng" dirty="0">
                          <a:solidFill>
                            <a:schemeClr val="accent3">
                              <a:lumMod val="50000"/>
                            </a:schemeClr>
                          </a:solidFill>
                          <a:effectLst/>
                          <a:latin typeface="+mj-lt"/>
                          <a:cs typeface="+mj-cs"/>
                        </a:rPr>
                        <a:t>Flood and Drought </a:t>
                      </a:r>
                      <a:r>
                        <a:rPr lang="th-TH" sz="1400" b="1" u="none" dirty="0">
                          <a:solidFill>
                            <a:schemeClr val="accent3">
                              <a:lumMod val="50000"/>
                            </a:schemeClr>
                          </a:solidFill>
                          <a:effectLst/>
                          <a:latin typeface="+mj-lt"/>
                          <a:cs typeface="+mj-cs"/>
                        </a:rPr>
                        <a:t> </a:t>
                      </a:r>
                      <a:r>
                        <a:rPr lang="en-US" sz="1400" b="1" u="none" dirty="0">
                          <a:solidFill>
                            <a:schemeClr val="accent3">
                              <a:lumMod val="50000"/>
                            </a:schemeClr>
                          </a:solidFill>
                          <a:effectLst/>
                          <a:latin typeface="+mj-lt"/>
                          <a:cs typeface="+mj-cs"/>
                        </a:rPr>
                        <a:t>  </a:t>
                      </a:r>
                      <a:r>
                        <a:rPr lang="th-TH" sz="1400" b="1" u="none" dirty="0">
                          <a:solidFill>
                            <a:schemeClr val="accent3">
                              <a:lumMod val="50000"/>
                            </a:schemeClr>
                          </a:solidFill>
                          <a:effectLst/>
                          <a:latin typeface="+mj-lt"/>
                          <a:cs typeface="+mj-cs"/>
                        </a:rPr>
                        <a:t> </a:t>
                      </a:r>
                      <a:r>
                        <a:rPr lang="en-US" sz="1400" b="1" u="none" dirty="0">
                          <a:solidFill>
                            <a:schemeClr val="accent3">
                              <a:lumMod val="50000"/>
                            </a:schemeClr>
                          </a:solidFill>
                          <a:effectLst/>
                          <a:latin typeface="+mj-lt"/>
                          <a:cs typeface="+mj-cs"/>
                        </a:rPr>
                        <a:t>12</a:t>
                      </a:r>
                    </a:p>
                    <a:p>
                      <a:pPr algn="l"/>
                      <a:r>
                        <a:rPr lang="en-US" sz="1400" b="1" u="sng" dirty="0">
                          <a:solidFill>
                            <a:srgbClr val="7A7700"/>
                          </a:solidFill>
                          <a:effectLst/>
                          <a:latin typeface="+mj-lt"/>
                          <a:cs typeface="+mj-cs"/>
                        </a:rPr>
                        <a:t>Saltwater intrusion</a:t>
                      </a:r>
                      <a:r>
                        <a:rPr lang="th-TH" sz="1400" b="1" u="none" dirty="0">
                          <a:solidFill>
                            <a:srgbClr val="7A7700"/>
                          </a:solidFill>
                          <a:effectLst/>
                          <a:latin typeface="+mj-lt"/>
                          <a:cs typeface="+mj-cs"/>
                        </a:rPr>
                        <a:t>     </a:t>
                      </a:r>
                      <a:r>
                        <a:rPr lang="en-US" sz="1400" b="1" u="none" dirty="0">
                          <a:solidFill>
                            <a:schemeClr val="tx1"/>
                          </a:solidFill>
                          <a:effectLst/>
                          <a:latin typeface="+mj-lt"/>
                          <a:cs typeface="+mj-cs"/>
                        </a:rPr>
                        <a:t>2</a:t>
                      </a:r>
                    </a:p>
                  </a:txBody>
                  <a:tcPr marL="0"/>
                </a:tc>
                <a:tc>
                  <a:txBody>
                    <a:bodyPr/>
                    <a:lstStyle/>
                    <a:p>
                      <a:pPr algn="r"/>
                      <a:r>
                        <a:rPr lang="en-US" sz="1400" b="1" u="none" dirty="0">
                          <a:solidFill>
                            <a:srgbClr val="002060"/>
                          </a:solidFill>
                          <a:effectLst/>
                          <a:latin typeface="+mj-lt"/>
                          <a:cs typeface="+mj-cs"/>
                        </a:rPr>
                        <a:t>1.32</a:t>
                      </a:r>
                      <a:endParaRPr lang="th-TH" sz="1400" b="1" u="none" dirty="0">
                        <a:solidFill>
                          <a:srgbClr val="002060"/>
                        </a:solidFill>
                        <a:effectLst/>
                        <a:latin typeface="+mj-lt"/>
                        <a:cs typeface="+mj-cs"/>
                      </a:endParaRPr>
                    </a:p>
                    <a:p>
                      <a:pPr algn="r"/>
                      <a:r>
                        <a:rPr lang="en-US" sz="1400" b="1" u="none" dirty="0">
                          <a:solidFill>
                            <a:schemeClr val="accent6">
                              <a:lumMod val="50000"/>
                            </a:schemeClr>
                          </a:solidFill>
                          <a:effectLst/>
                          <a:latin typeface="+mj-lt"/>
                          <a:cs typeface="+mj-cs"/>
                        </a:rPr>
                        <a:t>0.50</a:t>
                      </a:r>
                      <a:endParaRPr lang="th-TH" sz="1400" b="1" u="none" dirty="0">
                        <a:solidFill>
                          <a:schemeClr val="accent6">
                            <a:lumMod val="50000"/>
                          </a:schemeClr>
                        </a:solidFill>
                        <a:effectLst/>
                        <a:latin typeface="+mj-lt"/>
                        <a:cs typeface="+mj-cs"/>
                      </a:endParaRPr>
                    </a:p>
                    <a:p>
                      <a:pPr algn="r"/>
                      <a:endParaRPr lang="en-US" sz="1400" b="1" u="none" dirty="0">
                        <a:solidFill>
                          <a:schemeClr val="tx1"/>
                        </a:solidFill>
                        <a:effectLst/>
                        <a:latin typeface="+mj-lt"/>
                        <a:cs typeface="+mj-cs"/>
                      </a:endParaRPr>
                    </a:p>
                    <a:p>
                      <a:pPr algn="r"/>
                      <a:r>
                        <a:rPr lang="en-US" sz="1400" b="1" u="none" dirty="0">
                          <a:solidFill>
                            <a:schemeClr val="accent3">
                              <a:lumMod val="50000"/>
                            </a:schemeClr>
                          </a:solidFill>
                          <a:effectLst/>
                          <a:latin typeface="+mj-lt"/>
                          <a:cs typeface="+mj-cs"/>
                        </a:rPr>
                        <a:t>0.34</a:t>
                      </a:r>
                      <a:endParaRPr lang="th-TH" sz="1400" b="1" u="none" dirty="0">
                        <a:solidFill>
                          <a:schemeClr val="accent3">
                            <a:lumMod val="50000"/>
                          </a:schemeClr>
                        </a:solidFill>
                        <a:effectLst/>
                        <a:latin typeface="+mj-lt"/>
                        <a:cs typeface="+mj-cs"/>
                      </a:endParaRPr>
                    </a:p>
                    <a:p>
                      <a:pPr algn="r"/>
                      <a:endParaRPr lang="en-US" sz="1400" b="1" u="none" dirty="0">
                        <a:solidFill>
                          <a:schemeClr val="tx1"/>
                        </a:solidFill>
                        <a:effectLst/>
                        <a:latin typeface="+mj-lt"/>
                        <a:cs typeface="+mj-cs"/>
                      </a:endParaRPr>
                    </a:p>
                    <a:p>
                      <a:pPr algn="r"/>
                      <a:r>
                        <a:rPr lang="en-US" sz="1400" b="1" u="none" dirty="0">
                          <a:solidFill>
                            <a:schemeClr val="tx1"/>
                          </a:solidFill>
                          <a:effectLst/>
                          <a:latin typeface="+mj-lt"/>
                          <a:cs typeface="+mj-cs"/>
                        </a:rPr>
                        <a:t>0.05</a:t>
                      </a:r>
                    </a:p>
                  </a:txBody>
                  <a:tcPr/>
                </a:tc>
                <a:tc>
                  <a:txBody>
                    <a:bodyPr/>
                    <a:lstStyle/>
                    <a:p>
                      <a:pPr algn="l"/>
                      <a:r>
                        <a:rPr lang="en-US" sz="1400" b="1" u="sng" dirty="0">
                          <a:solidFill>
                            <a:srgbClr val="CC00CC"/>
                          </a:solidFill>
                          <a:effectLst/>
                          <a:latin typeface="+mj-lt"/>
                          <a:cs typeface="+mj-cs"/>
                        </a:rPr>
                        <a:t>SEZ</a:t>
                      </a:r>
                      <a:r>
                        <a:rPr lang="th-TH" sz="1400" b="1" u="none" dirty="0">
                          <a:solidFill>
                            <a:srgbClr val="CC00CC"/>
                          </a:solidFill>
                          <a:effectLst/>
                          <a:latin typeface="+mj-lt"/>
                          <a:cs typeface="+mj-cs"/>
                        </a:rPr>
                        <a:t>  </a:t>
                      </a:r>
                      <a:r>
                        <a:rPr lang="en-US" sz="1400" b="1" u="none" dirty="0">
                          <a:solidFill>
                            <a:schemeClr val="tx1"/>
                          </a:solidFill>
                          <a:effectLst/>
                          <a:latin typeface="+mj-lt"/>
                          <a:cs typeface="+mj-cs"/>
                        </a:rPr>
                        <a:t>10</a:t>
                      </a:r>
                    </a:p>
                    <a:p>
                      <a:pPr algn="l"/>
                      <a:r>
                        <a:rPr lang="en-US" sz="1400" b="1" u="sng" spc="-20" baseline="0" dirty="0">
                          <a:solidFill>
                            <a:srgbClr val="00B050"/>
                          </a:solidFill>
                          <a:effectLst/>
                          <a:latin typeface="+mj-lt"/>
                          <a:cs typeface="+mj-cs"/>
                        </a:rPr>
                        <a:t>Tourist site</a:t>
                      </a:r>
                      <a:r>
                        <a:rPr lang="th-TH" sz="1400" b="1" u="none" spc="-20" baseline="0" dirty="0">
                          <a:solidFill>
                            <a:schemeClr val="tx1"/>
                          </a:solidFill>
                          <a:effectLst/>
                          <a:latin typeface="+mj-lt"/>
                          <a:cs typeface="+mj-cs"/>
                        </a:rPr>
                        <a:t>  </a:t>
                      </a:r>
                      <a:r>
                        <a:rPr lang="en-US" sz="1400" b="1" u="none" spc="-20" baseline="0" dirty="0">
                          <a:solidFill>
                            <a:schemeClr val="tx1"/>
                          </a:solidFill>
                          <a:effectLst/>
                          <a:latin typeface="+mj-lt"/>
                          <a:cs typeface="+mj-cs"/>
                        </a:rPr>
                        <a:t>3</a:t>
                      </a:r>
                    </a:p>
                  </a:txBody>
                  <a:tcPr marL="0"/>
                </a:tc>
                <a:tc>
                  <a:txBody>
                    <a:bodyPr/>
                    <a:lstStyle/>
                    <a:p>
                      <a:pPr algn="ctr"/>
                      <a:endParaRPr lang="th-TH" sz="1400" b="1" u="none" dirty="0">
                        <a:solidFill>
                          <a:schemeClr val="tx1"/>
                        </a:solidFill>
                        <a:effectLst/>
                        <a:latin typeface="+mj-lt"/>
                        <a:cs typeface="+mj-cs"/>
                      </a:endParaRPr>
                    </a:p>
                    <a:p>
                      <a:pPr algn="ctr"/>
                      <a:endParaRPr lang="en-US" sz="1400" b="1" u="none" dirty="0">
                        <a:solidFill>
                          <a:schemeClr val="tx1"/>
                        </a:solidFill>
                        <a:effectLst/>
                        <a:latin typeface="+mj-lt"/>
                        <a:cs typeface="+mj-cs"/>
                      </a:endParaRPr>
                    </a:p>
                    <a:p>
                      <a:pPr algn="ctr"/>
                      <a:endParaRPr lang="en-US" sz="1400" b="1" u="none" dirty="0">
                        <a:solidFill>
                          <a:schemeClr val="tx1"/>
                        </a:solidFill>
                        <a:effectLst/>
                        <a:latin typeface="+mj-lt"/>
                        <a:cs typeface="+mj-cs"/>
                      </a:endParaRPr>
                    </a:p>
                    <a:p>
                      <a:pPr algn="ctr"/>
                      <a:r>
                        <a:rPr lang="en-US" sz="1400" b="1" u="none" dirty="0">
                          <a:solidFill>
                            <a:schemeClr val="accent3">
                              <a:lumMod val="50000"/>
                            </a:schemeClr>
                          </a:solidFill>
                          <a:effectLst/>
                          <a:latin typeface="+mj-lt"/>
                          <a:cs typeface="+mj-cs"/>
                        </a:rPr>
                        <a:t>1.88</a:t>
                      </a:r>
                    </a:p>
                    <a:p>
                      <a:pPr algn="ctr"/>
                      <a:endParaRPr lang="en-US" sz="1400" b="1" u="none" dirty="0">
                        <a:solidFill>
                          <a:schemeClr val="tx1"/>
                        </a:solidFill>
                        <a:effectLst/>
                        <a:latin typeface="+mj-lt"/>
                        <a:cs typeface="+mj-cs"/>
                      </a:endParaRPr>
                    </a:p>
                    <a:p>
                      <a:pPr algn="ctr"/>
                      <a:r>
                        <a:rPr lang="en-US" sz="1400" b="1" u="none" dirty="0">
                          <a:solidFill>
                            <a:schemeClr val="tx1"/>
                          </a:solidFill>
                          <a:effectLst/>
                          <a:latin typeface="+mj-lt"/>
                          <a:cs typeface="+mj-cs"/>
                        </a:rPr>
                        <a:t>0.12</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62698311"/>
                  </a:ext>
                </a:extLst>
              </a:tr>
              <a:tr h="414732">
                <a:tc>
                  <a:txBody>
                    <a:bodyPr/>
                    <a:lstStyle/>
                    <a:p>
                      <a:pPr algn="l"/>
                      <a:r>
                        <a:rPr lang="en-US" sz="1200" b="1" dirty="0">
                          <a:solidFill>
                            <a:schemeClr val="tx1"/>
                          </a:solidFill>
                          <a:effectLst/>
                          <a:latin typeface="+mn-lt"/>
                          <a:cs typeface="TH SarabunPSK" panose="020B0500040200020003" pitchFamily="34" charset="-34"/>
                        </a:rPr>
                        <a:t>North</a:t>
                      </a:r>
                      <a:endParaRPr lang="th-TH" sz="1200" b="1" dirty="0">
                        <a:solidFill>
                          <a:schemeClr val="tx1"/>
                        </a:solidFill>
                        <a:effectLst/>
                        <a:latin typeface="+mn-lt"/>
                        <a:cs typeface="TH SarabunPSK" panose="020B0500040200020003" pitchFamily="34" charset="-34"/>
                      </a:endParaRPr>
                    </a:p>
                  </a:txBody>
                  <a:tcPr>
                    <a:lnL w="12700" cap="flat" cmpd="sng" algn="ctr">
                      <a:solidFill>
                        <a:schemeClr val="tx1"/>
                      </a:solidFill>
                      <a:prstDash val="solid"/>
                      <a:round/>
                      <a:headEnd type="none" w="med" len="med"/>
                      <a:tailEnd type="none" w="med" len="med"/>
                    </a:lnL>
                  </a:tcPr>
                </a:tc>
                <a:tc>
                  <a:txBody>
                    <a:bodyPr/>
                    <a:lstStyle/>
                    <a:p>
                      <a:pPr algn="ctr"/>
                      <a:r>
                        <a:rPr lang="en-US" sz="1400" u="sng" dirty="0">
                          <a:solidFill>
                            <a:schemeClr val="tx1"/>
                          </a:solidFill>
                          <a:effectLst/>
                          <a:latin typeface="+mj-lt"/>
                          <a:cs typeface="+mj-cs"/>
                        </a:rPr>
                        <a:t>16</a:t>
                      </a:r>
                    </a:p>
                  </a:txBody>
                  <a:tcPr/>
                </a:tc>
                <a:tc>
                  <a:txBody>
                    <a:bodyPr/>
                    <a:lstStyle/>
                    <a:p>
                      <a:pPr marL="0" algn="ctr" defTabSz="685783" rtl="0" eaLnBrk="1" fontAlgn="b" latinLnBrk="0" hangingPunct="1"/>
                      <a:r>
                        <a:rPr lang="en-US" sz="1400" b="0" u="sng" kern="1200" dirty="0">
                          <a:solidFill>
                            <a:schemeClr val="tx1"/>
                          </a:solidFill>
                          <a:effectLst/>
                          <a:latin typeface="+mn-lt"/>
                          <a:ea typeface="+mn-ea"/>
                          <a:cs typeface="+mj-cs"/>
                        </a:rPr>
                        <a:t>0.98</a:t>
                      </a:r>
                    </a:p>
                  </a:txBody>
                  <a:tcPr marL="9525" marT="9525" marB="0"/>
                </a:tc>
                <a:tc>
                  <a:txBody>
                    <a:bodyPr/>
                    <a:lstStyle/>
                    <a:p>
                      <a:pPr algn="ctr"/>
                      <a:r>
                        <a:rPr lang="en-US" sz="1400" u="none" dirty="0">
                          <a:solidFill>
                            <a:schemeClr val="tx1"/>
                          </a:solidFill>
                          <a:effectLst/>
                          <a:latin typeface="+mj-lt"/>
                          <a:cs typeface="+mj-cs"/>
                        </a:rPr>
                        <a:t>14</a:t>
                      </a:r>
                    </a:p>
                  </a:txBody>
                  <a:tcPr marL="0" marR="0"/>
                </a:tc>
                <a:tc>
                  <a:txBody>
                    <a:bodyPr/>
                    <a:lstStyle/>
                    <a:p>
                      <a:pPr algn="r"/>
                      <a:r>
                        <a:rPr lang="en-US" sz="1400" u="none" dirty="0">
                          <a:solidFill>
                            <a:schemeClr val="tx1"/>
                          </a:solidFill>
                          <a:effectLst/>
                          <a:latin typeface="+mj-lt"/>
                          <a:cs typeface="+mj-cs"/>
                        </a:rPr>
                        <a:t>0.67</a:t>
                      </a:r>
                    </a:p>
                  </a:txBody>
                  <a:tcPr/>
                </a:tc>
                <a:tc>
                  <a:txBody>
                    <a:bodyPr/>
                    <a:lstStyle/>
                    <a:p>
                      <a:pPr algn="ctr"/>
                      <a:r>
                        <a:rPr lang="en-US" sz="1400" dirty="0">
                          <a:solidFill>
                            <a:schemeClr val="tx1"/>
                          </a:solidFill>
                          <a:effectLst/>
                          <a:latin typeface="+mj-lt"/>
                          <a:cs typeface="+mj-cs"/>
                        </a:rPr>
                        <a:t>2</a:t>
                      </a:r>
                    </a:p>
                  </a:txBody>
                  <a:tcPr marL="0" marR="0"/>
                </a:tc>
                <a:tc>
                  <a:txBody>
                    <a:bodyPr/>
                    <a:lstStyle/>
                    <a:p>
                      <a:pPr algn="ctr"/>
                      <a:r>
                        <a:rPr lang="en-US" sz="1400" dirty="0">
                          <a:solidFill>
                            <a:schemeClr val="tx1"/>
                          </a:solidFill>
                          <a:effectLst/>
                          <a:latin typeface="+mj-lt"/>
                          <a:cs typeface="+mj-cs"/>
                        </a:rPr>
                        <a:t>0.31</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43647040"/>
                  </a:ext>
                </a:extLst>
              </a:tr>
              <a:tr h="414732">
                <a:tc>
                  <a:txBody>
                    <a:bodyPr/>
                    <a:lstStyle/>
                    <a:p>
                      <a:pPr algn="l"/>
                      <a:r>
                        <a:rPr lang="en-US" sz="1200" b="1" dirty="0">
                          <a:solidFill>
                            <a:schemeClr val="tx1"/>
                          </a:solidFill>
                          <a:effectLst/>
                          <a:latin typeface="+mn-lt"/>
                          <a:cs typeface="TH SarabunPSK" panose="020B0500040200020003" pitchFamily="34" charset="-34"/>
                        </a:rPr>
                        <a:t>Central</a:t>
                      </a:r>
                    </a:p>
                  </a:txBody>
                  <a:tcPr>
                    <a:lnL w="12700" cap="flat" cmpd="sng" algn="ctr">
                      <a:solidFill>
                        <a:schemeClr val="tx1"/>
                      </a:solidFill>
                      <a:prstDash val="solid"/>
                      <a:round/>
                      <a:headEnd type="none" w="med" len="med"/>
                      <a:tailEnd type="none" w="med" len="med"/>
                    </a:lnL>
                  </a:tcPr>
                </a:tc>
                <a:tc>
                  <a:txBody>
                    <a:bodyPr/>
                    <a:lstStyle/>
                    <a:p>
                      <a:pPr algn="ctr"/>
                      <a:r>
                        <a:rPr lang="en-US" sz="1400" u="sng" dirty="0">
                          <a:solidFill>
                            <a:schemeClr val="tx1"/>
                          </a:solidFill>
                          <a:effectLst/>
                          <a:latin typeface="+mj-lt"/>
                          <a:cs typeface="+mj-cs"/>
                        </a:rPr>
                        <a:t>13</a:t>
                      </a:r>
                    </a:p>
                  </a:txBody>
                  <a:tcPr/>
                </a:tc>
                <a:tc>
                  <a:txBody>
                    <a:bodyPr/>
                    <a:lstStyle/>
                    <a:p>
                      <a:pPr marL="0" algn="ctr" defTabSz="685783" rtl="0" eaLnBrk="1" fontAlgn="b" latinLnBrk="0" hangingPunct="1"/>
                      <a:r>
                        <a:rPr lang="en-US" sz="1400" b="0" u="sng" kern="1200" dirty="0">
                          <a:solidFill>
                            <a:schemeClr val="tx1"/>
                          </a:solidFill>
                          <a:effectLst/>
                          <a:latin typeface="+mn-lt"/>
                          <a:ea typeface="+mn-ea"/>
                          <a:cs typeface="+mj-cs"/>
                        </a:rPr>
                        <a:t>1.13</a:t>
                      </a:r>
                    </a:p>
                  </a:txBody>
                  <a:tcPr marL="9525" marT="9525" marB="0"/>
                </a:tc>
                <a:tc>
                  <a:txBody>
                    <a:bodyPr/>
                    <a:lstStyle/>
                    <a:p>
                      <a:pPr algn="ctr"/>
                      <a:r>
                        <a:rPr lang="en-US" sz="1400" u="none" dirty="0">
                          <a:solidFill>
                            <a:schemeClr val="tx1"/>
                          </a:solidFill>
                          <a:effectLst/>
                          <a:latin typeface="+mj-lt"/>
                          <a:cs typeface="+mj-cs"/>
                        </a:rPr>
                        <a:t>12</a:t>
                      </a:r>
                    </a:p>
                  </a:txBody>
                  <a:tcPr marL="0" marR="0"/>
                </a:tc>
                <a:tc>
                  <a:txBody>
                    <a:bodyPr/>
                    <a:lstStyle/>
                    <a:p>
                      <a:pPr algn="r"/>
                      <a:r>
                        <a:rPr lang="en-US" sz="1400" u="none" dirty="0">
                          <a:solidFill>
                            <a:schemeClr val="tx1"/>
                          </a:solidFill>
                          <a:effectLst/>
                          <a:latin typeface="+mj-lt"/>
                          <a:cs typeface="+mj-cs"/>
                        </a:rPr>
                        <a:t>0.99</a:t>
                      </a:r>
                    </a:p>
                  </a:txBody>
                  <a:tcPr/>
                </a:tc>
                <a:tc>
                  <a:txBody>
                    <a:bodyPr/>
                    <a:lstStyle/>
                    <a:p>
                      <a:pPr algn="ctr"/>
                      <a:r>
                        <a:rPr lang="en-US" sz="1400" dirty="0">
                          <a:solidFill>
                            <a:schemeClr val="tx1"/>
                          </a:solidFill>
                          <a:effectLst/>
                          <a:latin typeface="+mj-lt"/>
                          <a:cs typeface="+mj-cs"/>
                        </a:rPr>
                        <a:t>1</a:t>
                      </a:r>
                    </a:p>
                  </a:txBody>
                  <a:tcPr marL="0" marR="0"/>
                </a:tc>
                <a:tc>
                  <a:txBody>
                    <a:bodyPr/>
                    <a:lstStyle/>
                    <a:p>
                      <a:pPr algn="ctr"/>
                      <a:r>
                        <a:rPr lang="en-US" sz="1400" dirty="0">
                          <a:solidFill>
                            <a:schemeClr val="tx1"/>
                          </a:solidFill>
                          <a:effectLst/>
                          <a:latin typeface="+mj-lt"/>
                          <a:cs typeface="+mj-cs"/>
                        </a:rPr>
                        <a:t>0.15</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41070544"/>
                  </a:ext>
                </a:extLst>
              </a:tr>
              <a:tr h="580625">
                <a:tc>
                  <a:txBody>
                    <a:bodyPr/>
                    <a:lstStyle/>
                    <a:p>
                      <a:pPr algn="l"/>
                      <a:r>
                        <a:rPr lang="en-US" sz="1200" b="1" dirty="0">
                          <a:solidFill>
                            <a:schemeClr val="tx1"/>
                          </a:solidFill>
                          <a:effectLst/>
                          <a:latin typeface="+mn-lt"/>
                          <a:cs typeface="TH SarabunPSK" panose="020B0500040200020003" pitchFamily="34" charset="-34"/>
                        </a:rPr>
                        <a:t>Northeast</a:t>
                      </a:r>
                    </a:p>
                  </a:txBody>
                  <a:tcPr>
                    <a:lnL w="12700" cap="flat" cmpd="sng" algn="ctr">
                      <a:solidFill>
                        <a:schemeClr val="tx1"/>
                      </a:solidFill>
                      <a:prstDash val="solid"/>
                      <a:round/>
                      <a:headEnd type="none" w="med" len="med"/>
                      <a:tailEnd type="none" w="med" len="med"/>
                    </a:lnL>
                  </a:tcPr>
                </a:tc>
                <a:tc>
                  <a:txBody>
                    <a:bodyPr/>
                    <a:lstStyle/>
                    <a:p>
                      <a:pPr algn="ctr"/>
                      <a:r>
                        <a:rPr lang="en-US" sz="1400" u="sng" dirty="0">
                          <a:solidFill>
                            <a:schemeClr val="tx1"/>
                          </a:solidFill>
                          <a:effectLst/>
                          <a:latin typeface="+mj-lt"/>
                          <a:cs typeface="+mj-cs"/>
                        </a:rPr>
                        <a:t>12</a:t>
                      </a:r>
                    </a:p>
                  </a:txBody>
                  <a:tcPr>
                    <a:lnB w="12700" cmpd="sng">
                      <a:noFill/>
                    </a:lnB>
                  </a:tcPr>
                </a:tc>
                <a:tc>
                  <a:txBody>
                    <a:bodyPr/>
                    <a:lstStyle/>
                    <a:p>
                      <a:pPr marL="0" algn="ctr" defTabSz="685783" rtl="0" eaLnBrk="1" fontAlgn="b" latinLnBrk="0" hangingPunct="1"/>
                      <a:r>
                        <a:rPr lang="en-US" sz="1400" b="0" u="sng" kern="1200" dirty="0">
                          <a:solidFill>
                            <a:schemeClr val="tx1"/>
                          </a:solidFill>
                          <a:effectLst/>
                          <a:latin typeface="+mn-lt"/>
                          <a:ea typeface="+mn-ea"/>
                          <a:cs typeface="+mj-cs"/>
                        </a:rPr>
                        <a:t>0.71</a:t>
                      </a:r>
                    </a:p>
                  </a:txBody>
                  <a:tcPr marL="9525" marT="9525" marB="0"/>
                </a:tc>
                <a:tc>
                  <a:txBody>
                    <a:bodyPr/>
                    <a:lstStyle/>
                    <a:p>
                      <a:pPr algn="ctr"/>
                      <a:r>
                        <a:rPr lang="en-US" sz="1400" u="none" dirty="0">
                          <a:solidFill>
                            <a:schemeClr val="tx1"/>
                          </a:solidFill>
                          <a:effectLst/>
                          <a:latin typeface="+mj-lt"/>
                          <a:cs typeface="+mj-cs"/>
                        </a:rPr>
                        <a:t>10</a:t>
                      </a:r>
                    </a:p>
                  </a:txBody>
                  <a:tcPr marL="0" marR="0"/>
                </a:tc>
                <a:tc>
                  <a:txBody>
                    <a:bodyPr/>
                    <a:lstStyle/>
                    <a:p>
                      <a:pPr algn="r"/>
                      <a:r>
                        <a:rPr lang="en-US" sz="1400" u="none" dirty="0">
                          <a:solidFill>
                            <a:schemeClr val="tx1"/>
                          </a:solidFill>
                          <a:effectLst/>
                          <a:latin typeface="+mj-lt"/>
                          <a:cs typeface="+mj-cs"/>
                        </a:rPr>
                        <a:t>0.50</a:t>
                      </a:r>
                    </a:p>
                  </a:txBody>
                  <a:tcPr/>
                </a:tc>
                <a:tc>
                  <a:txBody>
                    <a:bodyPr/>
                    <a:lstStyle/>
                    <a:p>
                      <a:pPr algn="ctr"/>
                      <a:r>
                        <a:rPr lang="en-US" sz="1400" dirty="0">
                          <a:solidFill>
                            <a:schemeClr val="tx1"/>
                          </a:solidFill>
                          <a:effectLst/>
                          <a:latin typeface="+mj-lt"/>
                          <a:cs typeface="+mj-cs"/>
                        </a:rPr>
                        <a:t>2</a:t>
                      </a:r>
                    </a:p>
                  </a:txBody>
                  <a:tcPr marL="0" marR="0"/>
                </a:tc>
                <a:tc>
                  <a:txBody>
                    <a:bodyPr/>
                    <a:lstStyle/>
                    <a:p>
                      <a:pPr algn="ctr"/>
                      <a:r>
                        <a:rPr lang="en-US" sz="1400" dirty="0">
                          <a:solidFill>
                            <a:schemeClr val="tx1"/>
                          </a:solidFill>
                          <a:effectLst/>
                          <a:latin typeface="+mj-lt"/>
                          <a:cs typeface="+mj-cs"/>
                        </a:rPr>
                        <a:t>0.20</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14959271"/>
                  </a:ext>
                </a:extLst>
              </a:tr>
              <a:tr h="414732">
                <a:tc>
                  <a:txBody>
                    <a:bodyPr/>
                    <a:lstStyle/>
                    <a:p>
                      <a:pPr algn="l"/>
                      <a:r>
                        <a:rPr lang="en-US" sz="1200" b="1" dirty="0">
                          <a:solidFill>
                            <a:schemeClr val="tx1"/>
                          </a:solidFill>
                          <a:effectLst/>
                          <a:latin typeface="+mn-lt"/>
                          <a:cs typeface="TH SarabunPSK" panose="020B0500040200020003" pitchFamily="34" charset="-34"/>
                        </a:rPr>
                        <a:t>East</a:t>
                      </a:r>
                    </a:p>
                  </a:txBody>
                  <a:tcPr>
                    <a:lnL w="12700" cap="flat" cmpd="sng" algn="ctr">
                      <a:solidFill>
                        <a:schemeClr val="tx1"/>
                      </a:solidFill>
                      <a:prstDash val="solid"/>
                      <a:round/>
                      <a:headEnd type="none" w="med" len="med"/>
                      <a:tailEnd type="none" w="med" len="med"/>
                    </a:lnL>
                    <a:lnR w="12700" cmpd="sng">
                      <a:noFill/>
                    </a:lnR>
                  </a:tcPr>
                </a:tc>
                <a:tc>
                  <a:txBody>
                    <a:bodyPr/>
                    <a:lstStyle/>
                    <a:p>
                      <a:pPr algn="ctr"/>
                      <a:r>
                        <a:rPr lang="en-US" sz="1400" u="sng" dirty="0">
                          <a:solidFill>
                            <a:schemeClr val="tx1"/>
                          </a:solidFill>
                          <a:effectLst/>
                          <a:latin typeface="+mj-lt"/>
                          <a:cs typeface="+mj-cs"/>
                        </a:rPr>
                        <a:t>11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685783" rtl="0" eaLnBrk="1" fontAlgn="b" latinLnBrk="0" hangingPunct="1"/>
                      <a:r>
                        <a:rPr lang="en-US" sz="1400" b="0" u="sng" kern="1200" dirty="0">
                          <a:solidFill>
                            <a:schemeClr val="tx1"/>
                          </a:solidFill>
                          <a:effectLst/>
                          <a:latin typeface="+mn-lt"/>
                          <a:ea typeface="+mn-ea"/>
                          <a:cs typeface="+mj-cs"/>
                        </a:rPr>
                        <a:t>1.56</a:t>
                      </a:r>
                    </a:p>
                  </a:txBody>
                  <a:tcPr marL="9525" marT="9525" marB="0">
                    <a:lnL w="12700" cmpd="sng">
                      <a:noFill/>
                    </a:lnL>
                  </a:tcPr>
                </a:tc>
                <a:tc>
                  <a:txBody>
                    <a:bodyPr/>
                    <a:lstStyle/>
                    <a:p>
                      <a:pPr algn="ctr"/>
                      <a:r>
                        <a:rPr lang="en-US" sz="1400" u="none" dirty="0">
                          <a:solidFill>
                            <a:schemeClr val="tx1"/>
                          </a:solidFill>
                          <a:effectLst/>
                          <a:latin typeface="+mj-lt"/>
                          <a:cs typeface="+mj-cs"/>
                        </a:rPr>
                        <a:t>6</a:t>
                      </a:r>
                    </a:p>
                  </a:txBody>
                  <a:tcPr marL="0" marR="0"/>
                </a:tc>
                <a:tc>
                  <a:txBody>
                    <a:bodyPr/>
                    <a:lstStyle/>
                    <a:p>
                      <a:pPr algn="r"/>
                      <a:r>
                        <a:rPr lang="en-US" sz="1400" u="none" dirty="0">
                          <a:solidFill>
                            <a:schemeClr val="tx1"/>
                          </a:solidFill>
                          <a:effectLst/>
                          <a:latin typeface="+mj-lt"/>
                          <a:cs typeface="+mj-cs"/>
                        </a:rPr>
                        <a:t>0.41</a:t>
                      </a:r>
                    </a:p>
                  </a:txBody>
                  <a:tcPr/>
                </a:tc>
                <a:tc>
                  <a:txBody>
                    <a:bodyPr/>
                    <a:lstStyle/>
                    <a:p>
                      <a:pPr algn="ctr"/>
                      <a:r>
                        <a:rPr lang="en-US" sz="1400" dirty="0">
                          <a:solidFill>
                            <a:schemeClr val="tx1"/>
                          </a:solidFill>
                          <a:effectLst/>
                          <a:latin typeface="+mj-lt"/>
                          <a:cs typeface="+mj-cs"/>
                        </a:rPr>
                        <a:t>5</a:t>
                      </a:r>
                    </a:p>
                  </a:txBody>
                  <a:tcPr marL="0" marR="0"/>
                </a:tc>
                <a:tc>
                  <a:txBody>
                    <a:bodyPr/>
                    <a:lstStyle/>
                    <a:p>
                      <a:pPr algn="ctr"/>
                      <a:r>
                        <a:rPr lang="en-US" sz="1400" dirty="0">
                          <a:solidFill>
                            <a:schemeClr val="tx1"/>
                          </a:solidFill>
                          <a:effectLst/>
                          <a:latin typeface="+mj-lt"/>
                          <a:cs typeface="+mj-cs"/>
                        </a:rPr>
                        <a:t>1.15</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8957884"/>
                  </a:ext>
                </a:extLst>
              </a:tr>
              <a:tr h="414732">
                <a:tc>
                  <a:txBody>
                    <a:bodyPr/>
                    <a:lstStyle/>
                    <a:p>
                      <a:pPr algn="l"/>
                      <a:r>
                        <a:rPr lang="en-US" sz="1200" b="1" dirty="0">
                          <a:solidFill>
                            <a:schemeClr val="tx1"/>
                          </a:solidFill>
                          <a:effectLst/>
                          <a:latin typeface="+mn-lt"/>
                          <a:cs typeface="TH SarabunPSK" panose="020B0500040200020003" pitchFamily="34" charset="-34"/>
                        </a:rPr>
                        <a:t>South</a:t>
                      </a:r>
                    </a:p>
                  </a:txBody>
                  <a:tcPr>
                    <a:lnL w="12700" cap="flat" cmpd="sng" algn="ctr">
                      <a:solidFill>
                        <a:schemeClr val="tx1"/>
                      </a:solidFill>
                      <a:prstDash val="solid"/>
                      <a:round/>
                      <a:headEnd type="none" w="med" len="med"/>
                      <a:tailEnd type="none" w="med" len="med"/>
                    </a:lnL>
                  </a:tcPr>
                </a:tc>
                <a:tc>
                  <a:txBody>
                    <a:bodyPr/>
                    <a:lstStyle/>
                    <a:p>
                      <a:pPr algn="ctr"/>
                      <a:r>
                        <a:rPr lang="en-US" sz="1400" u="sng" dirty="0">
                          <a:solidFill>
                            <a:schemeClr val="tx1"/>
                          </a:solidFill>
                          <a:effectLst/>
                          <a:latin typeface="+mj-lt"/>
                          <a:cs typeface="+mj-cs"/>
                        </a:rPr>
                        <a:t>10</a:t>
                      </a:r>
                    </a:p>
                  </a:txBody>
                  <a:tcPr>
                    <a:lnT w="12700" cmpd="sng">
                      <a:noFill/>
                    </a:lnT>
                  </a:tcPr>
                </a:tc>
                <a:tc>
                  <a:txBody>
                    <a:bodyPr/>
                    <a:lstStyle/>
                    <a:p>
                      <a:pPr marL="0" algn="ctr" defTabSz="685783" rtl="0" eaLnBrk="1" fontAlgn="b" latinLnBrk="0" hangingPunct="1"/>
                      <a:r>
                        <a:rPr lang="en-US" sz="1400" b="0" u="sng" kern="1200" dirty="0">
                          <a:solidFill>
                            <a:schemeClr val="tx1"/>
                          </a:solidFill>
                          <a:effectLst/>
                          <a:latin typeface="+mn-lt"/>
                          <a:ea typeface="+mn-ea"/>
                          <a:cs typeface="+mj-cs"/>
                        </a:rPr>
                        <a:t>0.35</a:t>
                      </a:r>
                    </a:p>
                  </a:txBody>
                  <a:tcPr marL="9525" marT="9525" marB="0"/>
                </a:tc>
                <a:tc>
                  <a:txBody>
                    <a:bodyPr/>
                    <a:lstStyle/>
                    <a:p>
                      <a:pPr algn="ctr"/>
                      <a:r>
                        <a:rPr lang="en-US" sz="1400" u="none" dirty="0">
                          <a:solidFill>
                            <a:schemeClr val="tx1"/>
                          </a:solidFill>
                          <a:effectLst/>
                          <a:latin typeface="+mj-lt"/>
                          <a:cs typeface="+mj-cs"/>
                        </a:rPr>
                        <a:t>7</a:t>
                      </a:r>
                    </a:p>
                  </a:txBody>
                  <a:tcPr marL="0" marR="0"/>
                </a:tc>
                <a:tc>
                  <a:txBody>
                    <a:bodyPr/>
                    <a:lstStyle/>
                    <a:p>
                      <a:pPr algn="r"/>
                      <a:r>
                        <a:rPr lang="en-US" sz="1400" u="none" dirty="0">
                          <a:solidFill>
                            <a:schemeClr val="tx1"/>
                          </a:solidFill>
                          <a:effectLst/>
                          <a:latin typeface="+mj-lt"/>
                          <a:cs typeface="+mj-cs"/>
                        </a:rPr>
                        <a:t>0.16</a:t>
                      </a:r>
                    </a:p>
                  </a:txBody>
                  <a:tcPr/>
                </a:tc>
                <a:tc>
                  <a:txBody>
                    <a:bodyPr/>
                    <a:lstStyle/>
                    <a:p>
                      <a:pPr algn="ctr"/>
                      <a:r>
                        <a:rPr lang="en-US" sz="1400" dirty="0">
                          <a:solidFill>
                            <a:schemeClr val="tx1"/>
                          </a:solidFill>
                          <a:effectLst/>
                          <a:latin typeface="+mj-lt"/>
                          <a:cs typeface="+mj-cs"/>
                        </a:rPr>
                        <a:t>3</a:t>
                      </a:r>
                    </a:p>
                  </a:txBody>
                  <a:tcPr marL="0" marR="0"/>
                </a:tc>
                <a:tc>
                  <a:txBody>
                    <a:bodyPr/>
                    <a:lstStyle/>
                    <a:p>
                      <a:pPr algn="ctr"/>
                      <a:r>
                        <a:rPr lang="en-US" sz="1400" dirty="0">
                          <a:solidFill>
                            <a:schemeClr val="tx1"/>
                          </a:solidFill>
                          <a:effectLst/>
                          <a:latin typeface="+mj-lt"/>
                          <a:cs typeface="+mj-cs"/>
                        </a:rPr>
                        <a:t>0.19</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82955256"/>
                  </a:ext>
                </a:extLst>
              </a:tr>
              <a:tr h="450780">
                <a:tc>
                  <a:txBody>
                    <a:bodyPr/>
                    <a:lstStyle/>
                    <a:p>
                      <a:pPr algn="l"/>
                      <a:r>
                        <a:rPr lang="en-US" sz="1200" b="1" dirty="0">
                          <a:solidFill>
                            <a:schemeClr val="tx1"/>
                          </a:solidFill>
                          <a:effectLst/>
                          <a:latin typeface="+mn-lt"/>
                          <a:cs typeface="TH SarabunPSK" panose="020B0500040200020003" pitchFamily="34" charset="-34"/>
                        </a:rPr>
                        <a:t>Southern Border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400" u="sng" dirty="0">
                          <a:solidFill>
                            <a:schemeClr val="tx1"/>
                          </a:solidFill>
                          <a:effectLst/>
                          <a:latin typeface="+mj-lt"/>
                          <a:cs typeface="+mj-cs"/>
                        </a:rPr>
                        <a:t>4</a:t>
                      </a:r>
                    </a:p>
                  </a:txBody>
                  <a:tcPr>
                    <a:lnB w="12700" cap="flat" cmpd="sng" algn="ctr">
                      <a:solidFill>
                        <a:schemeClr val="tx1"/>
                      </a:solidFill>
                      <a:prstDash val="solid"/>
                      <a:round/>
                      <a:headEnd type="none" w="med" len="med"/>
                      <a:tailEnd type="none" w="med" len="med"/>
                    </a:lnB>
                  </a:tcPr>
                </a:tc>
                <a:tc>
                  <a:txBody>
                    <a:bodyPr/>
                    <a:lstStyle/>
                    <a:p>
                      <a:pPr marL="0" algn="ctr" defTabSz="685783" rtl="0" eaLnBrk="1" fontAlgn="b" latinLnBrk="0" hangingPunct="1"/>
                      <a:r>
                        <a:rPr lang="en-US" sz="1400" b="0" u="sng" kern="1200" dirty="0">
                          <a:solidFill>
                            <a:schemeClr val="tx1"/>
                          </a:solidFill>
                          <a:effectLst/>
                          <a:latin typeface="+mn-lt"/>
                          <a:ea typeface="+mn-ea"/>
                          <a:cs typeface="+mj-cs"/>
                        </a:rPr>
                        <a:t>0.03</a:t>
                      </a:r>
                    </a:p>
                  </a:txBody>
                  <a:tcPr marL="9525" marT="9525" marB="0">
                    <a:lnB w="12700" cap="flat" cmpd="sng" algn="ctr">
                      <a:solidFill>
                        <a:schemeClr val="tx1"/>
                      </a:solidFill>
                      <a:prstDash val="solid"/>
                      <a:round/>
                      <a:headEnd type="none" w="med" len="med"/>
                      <a:tailEnd type="none" w="med" len="med"/>
                    </a:lnB>
                  </a:tcPr>
                </a:tc>
                <a:tc>
                  <a:txBody>
                    <a:bodyPr/>
                    <a:lstStyle/>
                    <a:p>
                      <a:pPr algn="ctr"/>
                      <a:r>
                        <a:rPr lang="en-US" sz="1400" u="none" dirty="0">
                          <a:solidFill>
                            <a:schemeClr val="tx1"/>
                          </a:solidFill>
                          <a:effectLst/>
                          <a:latin typeface="+mj-lt"/>
                          <a:cs typeface="+mj-cs"/>
                        </a:rPr>
                        <a:t>4</a:t>
                      </a:r>
                    </a:p>
                  </a:txBody>
                  <a:tcPr marL="0" marR="0">
                    <a:lnB w="12700" cap="flat" cmpd="sng" algn="ctr">
                      <a:solidFill>
                        <a:schemeClr val="tx1"/>
                      </a:solidFill>
                      <a:prstDash val="solid"/>
                      <a:round/>
                      <a:headEnd type="none" w="med" len="med"/>
                      <a:tailEnd type="none" w="med" len="med"/>
                    </a:lnB>
                  </a:tcPr>
                </a:tc>
                <a:tc>
                  <a:txBody>
                    <a:bodyPr/>
                    <a:lstStyle/>
                    <a:p>
                      <a:pPr algn="r"/>
                      <a:r>
                        <a:rPr lang="en-US" sz="1400" u="none" dirty="0">
                          <a:solidFill>
                            <a:schemeClr val="tx1"/>
                          </a:solidFill>
                          <a:effectLst/>
                          <a:latin typeface="+mj-lt"/>
                          <a:cs typeface="+mj-cs"/>
                        </a:rPr>
                        <a:t>0.03</a:t>
                      </a:r>
                    </a:p>
                  </a:txBody>
                  <a:tcPr>
                    <a:lnB w="12700" cap="flat" cmpd="sng" algn="ctr">
                      <a:solidFill>
                        <a:schemeClr val="tx1"/>
                      </a:solidFill>
                      <a:prstDash val="solid"/>
                      <a:round/>
                      <a:headEnd type="none" w="med" len="med"/>
                      <a:tailEnd type="none" w="med" len="med"/>
                    </a:lnB>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1400" dirty="0">
                          <a:solidFill>
                            <a:schemeClr val="tx1"/>
                          </a:solidFill>
                          <a:effectLst/>
                          <a:latin typeface="+mj-lt"/>
                          <a:cs typeface="+mj-cs"/>
                        </a:rPr>
                        <a:t>-</a:t>
                      </a:r>
                    </a:p>
                  </a:txBody>
                  <a:tcPr marL="0" marR="0">
                    <a:lnB w="12700" cap="flat" cmpd="sng" algn="ctr">
                      <a:solidFill>
                        <a:schemeClr val="tx1"/>
                      </a:solidFill>
                      <a:prstDash val="solid"/>
                      <a:round/>
                      <a:headEnd type="none" w="med" len="med"/>
                      <a:tailEnd type="none" w="med" len="med"/>
                    </a:lnB>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1400" dirty="0">
                          <a:solidFill>
                            <a:schemeClr val="tx1"/>
                          </a:solidFill>
                          <a:effectLst/>
                          <a:latin typeface="+mj-lt"/>
                          <a:cs typeface="+mj-cs"/>
                        </a:rPr>
                        <a:t>-</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5750933"/>
                  </a:ext>
                </a:extLst>
              </a:tr>
            </a:tbl>
          </a:graphicData>
        </a:graphic>
      </p:graphicFrame>
      <p:sp>
        <p:nvSpPr>
          <p:cNvPr id="35" name="TextBox 34">
            <a:extLst>
              <a:ext uri="{FF2B5EF4-FFF2-40B4-BE49-F238E27FC236}">
                <a16:creationId xmlns:a16="http://schemas.microsoft.com/office/drawing/2014/main" id="{016A9B7B-2E1F-40D5-B86F-0AB5FA4AA855}"/>
              </a:ext>
            </a:extLst>
          </p:cNvPr>
          <p:cNvSpPr txBox="1"/>
          <p:nvPr/>
        </p:nvSpPr>
        <p:spPr>
          <a:xfrm>
            <a:off x="144066" y="5217458"/>
            <a:ext cx="2562162" cy="1205843"/>
          </a:xfrm>
          <a:prstGeom prst="rect">
            <a:avLst/>
          </a:prstGeom>
          <a:noFill/>
        </p:spPr>
        <p:txBody>
          <a:bodyPr wrap="square" rtlCol="0">
            <a:spAutoFit/>
          </a:bodyPr>
          <a:lstStyle/>
          <a:p>
            <a:pPr>
              <a:lnSpc>
                <a:spcPct val="80000"/>
              </a:lnSpc>
            </a:pPr>
            <a:r>
              <a:rPr lang="en-US" sz="1800" b="1" i="1" dirty="0">
                <a:solidFill>
                  <a:srgbClr val="1F497D"/>
                </a:solidFill>
                <a:effectLst>
                  <a:outerShdw blurRad="38100" dist="38100" dir="2700000" algn="tl">
                    <a:srgbClr val="000000">
                      <a:alpha val="43137"/>
                    </a:srgbClr>
                  </a:outerShdw>
                </a:effectLst>
                <a:cs typeface="TH SarabunPSK" panose="020B0500040200020003" pitchFamily="34" charset="-34"/>
              </a:rPr>
              <a:t>Note:</a:t>
            </a:r>
            <a:r>
              <a:rPr lang="th-TH" sz="1800" b="1" i="1" dirty="0">
                <a:solidFill>
                  <a:srgbClr val="1F497D"/>
                </a:solidFill>
                <a:effectLst>
                  <a:outerShdw blurRad="38100" dist="38100" dir="2700000" algn="tl">
                    <a:srgbClr val="000000">
                      <a:alpha val="43137"/>
                    </a:srgbClr>
                  </a:outerShdw>
                </a:effectLst>
                <a:cs typeface="TH SarabunPSK" panose="020B0500040200020003" pitchFamily="34" charset="-34"/>
              </a:rPr>
              <a:t> </a:t>
            </a:r>
            <a:r>
              <a:rPr lang="en-US" sz="1800" b="1" i="1" dirty="0">
                <a:solidFill>
                  <a:srgbClr val="4BACC6"/>
                </a:solidFill>
                <a:cs typeface="TH SarabunPSK" panose="020B0500040200020003" pitchFamily="34" charset="-34"/>
              </a:rPr>
              <a:t>Consideration of Area Based must enhance public involvement and opinion into account.</a:t>
            </a:r>
          </a:p>
        </p:txBody>
      </p:sp>
    </p:spTree>
    <p:extLst>
      <p:ext uri="{BB962C8B-B14F-4D97-AF65-F5344CB8AC3E}">
        <p14:creationId xmlns:p14="http://schemas.microsoft.com/office/powerpoint/2010/main" val="2117953514"/>
      </p:ext>
    </p:extLst>
  </p:cSld>
  <p:clrMapOvr>
    <a:masterClrMapping/>
  </p:clrMapOvr>
</p:sld>
</file>

<file path=ppt/theme/theme1.xml><?xml version="1.0" encoding="utf-8"?>
<a:theme xmlns:a="http://schemas.openxmlformats.org/drawingml/2006/main" name="ชุดรูปแบบของ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ชุดรูปแบบของ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ชุดรูปแบบของ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8483779</TotalTime>
  <Words>759</Words>
  <Application>Microsoft Office PowerPoint</Application>
  <PresentationFormat>On-screen Show (4:3)</PresentationFormat>
  <Paragraphs>232</Paragraphs>
  <Slides>13</Slides>
  <Notes>13</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13</vt:i4>
      </vt:variant>
    </vt:vector>
  </HeadingPairs>
  <TitlesOfParts>
    <vt:vector size="29" baseType="lpstr">
      <vt:lpstr>Angsana New</vt:lpstr>
      <vt:lpstr>Arial</vt:lpstr>
      <vt:lpstr>Calibri</vt:lpstr>
      <vt:lpstr>Calibri Light</vt:lpstr>
      <vt:lpstr>Cordia New</vt:lpstr>
      <vt:lpstr>DSN ThaiRat</vt:lpstr>
      <vt:lpstr>Gill Sans MT</vt:lpstr>
      <vt:lpstr>Myanmar Text</vt:lpstr>
      <vt:lpstr>Symbol</vt:lpstr>
      <vt:lpstr>Tahoma</vt:lpstr>
      <vt:lpstr>TH SarabunPSK</vt:lpstr>
      <vt:lpstr>Wingdings</vt:lpstr>
      <vt:lpstr>ชุดรูปแบบของ Office</vt:lpstr>
      <vt:lpstr>Office Theme</vt:lpstr>
      <vt:lpstr>1_Office Theme</vt:lpstr>
      <vt:lpstr>1_ชุดรูปแบบของ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ภาพนิ่ง 1</dc:title>
  <dc:creator>KKD Windows 7 V.3</dc:creator>
  <cp:lastModifiedBy>ONWR-xxx</cp:lastModifiedBy>
  <cp:revision>359</cp:revision>
  <cp:lastPrinted>2018-06-05T06:13:26Z</cp:lastPrinted>
  <dcterms:created xsi:type="dcterms:W3CDTF">2001-12-31T17:27:59Z</dcterms:created>
  <dcterms:modified xsi:type="dcterms:W3CDTF">2018-06-06T06:57:40Z</dcterms:modified>
</cp:coreProperties>
</file>